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8" r:id="rId10"/>
    <p:sldId id="266" r:id="rId11"/>
    <p:sldId id="264" r:id="rId12"/>
    <p:sldId id="265" r:id="rId13"/>
    <p:sldId id="267"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3"/>
    <p:restoredTop sz="96327"/>
  </p:normalViewPr>
  <p:slideViewPr>
    <p:cSldViewPr snapToGrid="0" snapToObjects="1">
      <p:cViewPr varScale="1">
        <p:scale>
          <a:sx n="128" d="100"/>
          <a:sy n="128" d="100"/>
        </p:scale>
        <p:origin x="3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96195-166E-4F8F-9644-FC69E73DECA8}"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DE084554-46D8-4422-89AF-D083EB72AB36}">
      <dgm:prSet custT="1"/>
      <dgm:spPr/>
      <dgm:t>
        <a:bodyPr/>
        <a:lstStyle/>
        <a:p>
          <a:r>
            <a:rPr lang="en-US" sz="1800" dirty="0"/>
            <a:t>Season Begins Saturday, May 4</a:t>
          </a:r>
          <a:r>
            <a:rPr lang="en-US" sz="1800" baseline="30000" dirty="0"/>
            <a:t>th</a:t>
          </a:r>
          <a:endParaRPr lang="en-US" sz="1800" dirty="0"/>
        </a:p>
      </dgm:t>
    </dgm:pt>
    <dgm:pt modelId="{9FA65060-4C61-4D14-B76E-F7EBD3CA9A0E}" type="parTrans" cxnId="{D436ED77-4991-4319-AEB3-9A0B91CAB137}">
      <dgm:prSet/>
      <dgm:spPr/>
      <dgm:t>
        <a:bodyPr/>
        <a:lstStyle/>
        <a:p>
          <a:endParaRPr lang="en-US"/>
        </a:p>
      </dgm:t>
    </dgm:pt>
    <dgm:pt modelId="{B27816A1-DE8E-4B2A-BED9-378BF16C5531}" type="sibTrans" cxnId="{D436ED77-4991-4319-AEB3-9A0B91CAB137}">
      <dgm:prSet/>
      <dgm:spPr/>
      <dgm:t>
        <a:bodyPr/>
        <a:lstStyle/>
        <a:p>
          <a:endParaRPr lang="en-US"/>
        </a:p>
      </dgm:t>
    </dgm:pt>
    <dgm:pt modelId="{54C6115B-BA75-48EA-B7BC-212785F9939E}">
      <dgm:prSet custT="1"/>
      <dgm:spPr/>
      <dgm:t>
        <a:bodyPr/>
        <a:lstStyle/>
        <a:p>
          <a:r>
            <a:rPr lang="en-US" sz="1800" dirty="0"/>
            <a:t>Season Ends Saturday, October 12</a:t>
          </a:r>
          <a:r>
            <a:rPr lang="en-US" sz="1800" baseline="30000" dirty="0"/>
            <a:t>th</a:t>
          </a:r>
          <a:r>
            <a:rPr lang="en-US" sz="1800" dirty="0"/>
            <a:t> </a:t>
          </a:r>
        </a:p>
      </dgm:t>
    </dgm:pt>
    <dgm:pt modelId="{8116A03E-BC6D-4F4A-B239-460A34DC93F9}" type="parTrans" cxnId="{9B725CDC-4CA0-4394-841E-78668A41CF71}">
      <dgm:prSet/>
      <dgm:spPr/>
      <dgm:t>
        <a:bodyPr/>
        <a:lstStyle/>
        <a:p>
          <a:endParaRPr lang="en-US"/>
        </a:p>
      </dgm:t>
    </dgm:pt>
    <dgm:pt modelId="{411806DD-7F54-4C3E-8AE7-E2E7A64C3369}" type="sibTrans" cxnId="{9B725CDC-4CA0-4394-841E-78668A41CF71}">
      <dgm:prSet/>
      <dgm:spPr/>
      <dgm:t>
        <a:bodyPr/>
        <a:lstStyle/>
        <a:p>
          <a:endParaRPr lang="en-US"/>
        </a:p>
      </dgm:t>
    </dgm:pt>
    <dgm:pt modelId="{5449F821-7AD0-4B25-801E-C2BD6BF0F918}">
      <dgm:prSet custT="1"/>
      <dgm:spPr/>
      <dgm:t>
        <a:bodyPr/>
        <a:lstStyle/>
        <a:p>
          <a:r>
            <a:rPr lang="en-US" sz="1800"/>
            <a:t>Times:	</a:t>
          </a:r>
        </a:p>
      </dgm:t>
    </dgm:pt>
    <dgm:pt modelId="{6188AC7B-9A7D-47F8-B3EC-211805FABD49}" type="parTrans" cxnId="{9275FDB5-4F40-41C4-921C-73EE1440E6F9}">
      <dgm:prSet/>
      <dgm:spPr/>
      <dgm:t>
        <a:bodyPr/>
        <a:lstStyle/>
        <a:p>
          <a:endParaRPr lang="en-US"/>
        </a:p>
      </dgm:t>
    </dgm:pt>
    <dgm:pt modelId="{A8FD89B9-1299-4671-AFEA-D2AEAC4E5646}" type="sibTrans" cxnId="{9275FDB5-4F40-41C4-921C-73EE1440E6F9}">
      <dgm:prSet/>
      <dgm:spPr/>
      <dgm:t>
        <a:bodyPr/>
        <a:lstStyle/>
        <a:p>
          <a:endParaRPr lang="en-US"/>
        </a:p>
      </dgm:t>
    </dgm:pt>
    <dgm:pt modelId="{1EC692E8-5DA0-4D74-8232-6792F7635EF6}">
      <dgm:prSet/>
      <dgm:spPr/>
      <dgm:t>
        <a:bodyPr/>
        <a:lstStyle/>
        <a:p>
          <a:r>
            <a:rPr lang="en-US" dirty="0"/>
            <a:t>Saturday’s 8:00 a.m. – 1:00 p.m.</a:t>
          </a:r>
        </a:p>
      </dgm:t>
    </dgm:pt>
    <dgm:pt modelId="{4B99A8A2-4A05-4BBA-95F4-D4E8972A5634}" type="parTrans" cxnId="{847163B5-4E4B-4A64-955E-DBEBA6729886}">
      <dgm:prSet/>
      <dgm:spPr/>
      <dgm:t>
        <a:bodyPr/>
        <a:lstStyle/>
        <a:p>
          <a:endParaRPr lang="en-US"/>
        </a:p>
      </dgm:t>
    </dgm:pt>
    <dgm:pt modelId="{CED30D50-E90E-4E78-874D-4683D20607A0}" type="sibTrans" cxnId="{847163B5-4E4B-4A64-955E-DBEBA6729886}">
      <dgm:prSet/>
      <dgm:spPr/>
      <dgm:t>
        <a:bodyPr/>
        <a:lstStyle/>
        <a:p>
          <a:endParaRPr lang="en-US"/>
        </a:p>
      </dgm:t>
    </dgm:pt>
    <dgm:pt modelId="{FDDF0D57-E731-4649-9DC9-6EF3C0C9F932}">
      <dgm:prSet custT="1"/>
      <dgm:spPr/>
      <dgm:t>
        <a:bodyPr/>
        <a:lstStyle/>
        <a:p>
          <a:r>
            <a:rPr lang="en-US" sz="1800" dirty="0"/>
            <a:t>Location: Catholic Church Parking Lot, Located directly across from Hancock Park</a:t>
          </a:r>
        </a:p>
      </dgm:t>
    </dgm:pt>
    <dgm:pt modelId="{C58C7232-30CA-C743-9544-E6818DB8FFE8}" type="parTrans" cxnId="{B5ACBA34-C3AE-9641-9DD2-00C193E689B1}">
      <dgm:prSet/>
      <dgm:spPr/>
      <dgm:t>
        <a:bodyPr/>
        <a:lstStyle/>
        <a:p>
          <a:endParaRPr lang="en-US"/>
        </a:p>
      </dgm:t>
    </dgm:pt>
    <dgm:pt modelId="{F9618EB9-F6F6-434C-9A16-F320FE037177}" type="sibTrans" cxnId="{B5ACBA34-C3AE-9641-9DD2-00C193E689B1}">
      <dgm:prSet/>
      <dgm:spPr/>
      <dgm:t>
        <a:bodyPr/>
        <a:lstStyle/>
        <a:p>
          <a:endParaRPr lang="en-US"/>
        </a:p>
      </dgm:t>
    </dgm:pt>
    <dgm:pt modelId="{BCE596E7-E299-FA45-8BD7-3921ADE71610}" type="pres">
      <dgm:prSet presAssocID="{22196195-166E-4F8F-9644-FC69E73DECA8}" presName="Name0" presStyleCnt="0">
        <dgm:presLayoutVars>
          <dgm:dir/>
          <dgm:animLvl val="lvl"/>
          <dgm:resizeHandles val="exact"/>
        </dgm:presLayoutVars>
      </dgm:prSet>
      <dgm:spPr/>
    </dgm:pt>
    <dgm:pt modelId="{5B4017ED-91C3-C241-BCE4-97D547ED059F}" type="pres">
      <dgm:prSet presAssocID="{5449F821-7AD0-4B25-801E-C2BD6BF0F918}" presName="boxAndChildren" presStyleCnt="0"/>
      <dgm:spPr/>
    </dgm:pt>
    <dgm:pt modelId="{938A108F-B357-C049-8609-2435CC544F8C}" type="pres">
      <dgm:prSet presAssocID="{5449F821-7AD0-4B25-801E-C2BD6BF0F918}" presName="parentTextBox" presStyleLbl="node1" presStyleIdx="0" presStyleCnt="4"/>
      <dgm:spPr/>
    </dgm:pt>
    <dgm:pt modelId="{77F3DA81-6170-ED49-98E7-8BDCDBF532AA}" type="pres">
      <dgm:prSet presAssocID="{5449F821-7AD0-4B25-801E-C2BD6BF0F918}" presName="entireBox" presStyleLbl="node1" presStyleIdx="0" presStyleCnt="4"/>
      <dgm:spPr/>
    </dgm:pt>
    <dgm:pt modelId="{49F8618F-8885-3E4D-9B95-048D19F160D7}" type="pres">
      <dgm:prSet presAssocID="{5449F821-7AD0-4B25-801E-C2BD6BF0F918}" presName="descendantBox" presStyleCnt="0"/>
      <dgm:spPr/>
    </dgm:pt>
    <dgm:pt modelId="{CCFBD936-A87D-174F-9511-55356B4A9179}" type="pres">
      <dgm:prSet presAssocID="{1EC692E8-5DA0-4D74-8232-6792F7635EF6}" presName="childTextBox" presStyleLbl="fgAccFollowNode1" presStyleIdx="0" presStyleCnt="1">
        <dgm:presLayoutVars>
          <dgm:bulletEnabled val="1"/>
        </dgm:presLayoutVars>
      </dgm:prSet>
      <dgm:spPr/>
    </dgm:pt>
    <dgm:pt modelId="{6F2D3BA5-BFBA-6044-8E14-0ED95D5E65A3}" type="pres">
      <dgm:prSet presAssocID="{F9618EB9-F6F6-434C-9A16-F320FE037177}" presName="sp" presStyleCnt="0"/>
      <dgm:spPr/>
    </dgm:pt>
    <dgm:pt modelId="{E167F12E-2619-BF41-9F59-32CBA5B26C11}" type="pres">
      <dgm:prSet presAssocID="{FDDF0D57-E731-4649-9DC9-6EF3C0C9F932}" presName="arrowAndChildren" presStyleCnt="0"/>
      <dgm:spPr/>
    </dgm:pt>
    <dgm:pt modelId="{6C0738DE-34AB-FB49-BA6A-AF5B3BA7C487}" type="pres">
      <dgm:prSet presAssocID="{FDDF0D57-E731-4649-9DC9-6EF3C0C9F932}" presName="parentTextArrow" presStyleLbl="node1" presStyleIdx="1" presStyleCnt="4"/>
      <dgm:spPr/>
    </dgm:pt>
    <dgm:pt modelId="{69C2A318-7C11-5040-B966-A27689CBF814}" type="pres">
      <dgm:prSet presAssocID="{411806DD-7F54-4C3E-8AE7-E2E7A64C3369}" presName="sp" presStyleCnt="0"/>
      <dgm:spPr/>
    </dgm:pt>
    <dgm:pt modelId="{E5E5BCBA-1D3A-764F-83FE-27E0CE27A87B}" type="pres">
      <dgm:prSet presAssocID="{54C6115B-BA75-48EA-B7BC-212785F9939E}" presName="arrowAndChildren" presStyleCnt="0"/>
      <dgm:spPr/>
    </dgm:pt>
    <dgm:pt modelId="{C95B7B3A-A015-F845-AB17-17C00D351047}" type="pres">
      <dgm:prSet presAssocID="{54C6115B-BA75-48EA-B7BC-212785F9939E}" presName="parentTextArrow" presStyleLbl="node1" presStyleIdx="2" presStyleCnt="4"/>
      <dgm:spPr/>
    </dgm:pt>
    <dgm:pt modelId="{179403A0-0FE5-BC41-8AB2-0C3AB678FA35}" type="pres">
      <dgm:prSet presAssocID="{B27816A1-DE8E-4B2A-BED9-378BF16C5531}" presName="sp" presStyleCnt="0"/>
      <dgm:spPr/>
    </dgm:pt>
    <dgm:pt modelId="{4C72EBAC-BA80-3246-A3E7-C95D3512E08E}" type="pres">
      <dgm:prSet presAssocID="{DE084554-46D8-4422-89AF-D083EB72AB36}" presName="arrowAndChildren" presStyleCnt="0"/>
      <dgm:spPr/>
    </dgm:pt>
    <dgm:pt modelId="{32518378-DC69-BE42-9F9B-E5B469EB2705}" type="pres">
      <dgm:prSet presAssocID="{DE084554-46D8-4422-89AF-D083EB72AB36}" presName="parentTextArrow" presStyleLbl="node1" presStyleIdx="3" presStyleCnt="4"/>
      <dgm:spPr/>
    </dgm:pt>
  </dgm:ptLst>
  <dgm:cxnLst>
    <dgm:cxn modelId="{0EA10525-ACB3-4A43-90E8-2DA19D34FFA2}" type="presOf" srcId="{22196195-166E-4F8F-9644-FC69E73DECA8}" destId="{BCE596E7-E299-FA45-8BD7-3921ADE71610}" srcOrd="0" destOrd="0" presId="urn:microsoft.com/office/officeart/2005/8/layout/process4"/>
    <dgm:cxn modelId="{86015230-DABE-0D4D-BCC7-A82D4D4F96AA}" type="presOf" srcId="{1EC692E8-5DA0-4D74-8232-6792F7635EF6}" destId="{CCFBD936-A87D-174F-9511-55356B4A9179}" srcOrd="0" destOrd="0" presId="urn:microsoft.com/office/officeart/2005/8/layout/process4"/>
    <dgm:cxn modelId="{B5ACBA34-C3AE-9641-9DD2-00C193E689B1}" srcId="{22196195-166E-4F8F-9644-FC69E73DECA8}" destId="{FDDF0D57-E731-4649-9DC9-6EF3C0C9F932}" srcOrd="2" destOrd="0" parTransId="{C58C7232-30CA-C743-9544-E6818DB8FFE8}" sibTransId="{F9618EB9-F6F6-434C-9A16-F320FE037177}"/>
    <dgm:cxn modelId="{E0A6EA40-02B9-FE45-BD38-9AF7ADE9DC64}" type="presOf" srcId="{FDDF0D57-E731-4649-9DC9-6EF3C0C9F932}" destId="{6C0738DE-34AB-FB49-BA6A-AF5B3BA7C487}" srcOrd="0" destOrd="0" presId="urn:microsoft.com/office/officeart/2005/8/layout/process4"/>
    <dgm:cxn modelId="{5A48B443-A1AA-4C41-982A-A8C5DCD90FE4}" type="presOf" srcId="{DE084554-46D8-4422-89AF-D083EB72AB36}" destId="{32518378-DC69-BE42-9F9B-E5B469EB2705}" srcOrd="0" destOrd="0" presId="urn:microsoft.com/office/officeart/2005/8/layout/process4"/>
    <dgm:cxn modelId="{9B6E1054-CAF4-C540-8899-E39135ED83E5}" type="presOf" srcId="{5449F821-7AD0-4B25-801E-C2BD6BF0F918}" destId="{77F3DA81-6170-ED49-98E7-8BDCDBF532AA}" srcOrd="1" destOrd="0" presId="urn:microsoft.com/office/officeart/2005/8/layout/process4"/>
    <dgm:cxn modelId="{D436ED77-4991-4319-AEB3-9A0B91CAB137}" srcId="{22196195-166E-4F8F-9644-FC69E73DECA8}" destId="{DE084554-46D8-4422-89AF-D083EB72AB36}" srcOrd="0" destOrd="0" parTransId="{9FA65060-4C61-4D14-B76E-F7EBD3CA9A0E}" sibTransId="{B27816A1-DE8E-4B2A-BED9-378BF16C5531}"/>
    <dgm:cxn modelId="{ECE4DB95-C073-C944-9553-97C0D295B5E1}" type="presOf" srcId="{54C6115B-BA75-48EA-B7BC-212785F9939E}" destId="{C95B7B3A-A015-F845-AB17-17C00D351047}" srcOrd="0" destOrd="0" presId="urn:microsoft.com/office/officeart/2005/8/layout/process4"/>
    <dgm:cxn modelId="{847163B5-4E4B-4A64-955E-DBEBA6729886}" srcId="{5449F821-7AD0-4B25-801E-C2BD6BF0F918}" destId="{1EC692E8-5DA0-4D74-8232-6792F7635EF6}" srcOrd="0" destOrd="0" parTransId="{4B99A8A2-4A05-4BBA-95F4-D4E8972A5634}" sibTransId="{CED30D50-E90E-4E78-874D-4683D20607A0}"/>
    <dgm:cxn modelId="{9275FDB5-4F40-41C4-921C-73EE1440E6F9}" srcId="{22196195-166E-4F8F-9644-FC69E73DECA8}" destId="{5449F821-7AD0-4B25-801E-C2BD6BF0F918}" srcOrd="3" destOrd="0" parTransId="{6188AC7B-9A7D-47F8-B3EC-211805FABD49}" sibTransId="{A8FD89B9-1299-4671-AFEA-D2AEAC4E5646}"/>
    <dgm:cxn modelId="{9B725CDC-4CA0-4394-841E-78668A41CF71}" srcId="{22196195-166E-4F8F-9644-FC69E73DECA8}" destId="{54C6115B-BA75-48EA-B7BC-212785F9939E}" srcOrd="1" destOrd="0" parTransId="{8116A03E-BC6D-4F4A-B239-460A34DC93F9}" sibTransId="{411806DD-7F54-4C3E-8AE7-E2E7A64C3369}"/>
    <dgm:cxn modelId="{86B900E2-D7A8-A24F-8705-F014ECE0B88D}" type="presOf" srcId="{5449F821-7AD0-4B25-801E-C2BD6BF0F918}" destId="{938A108F-B357-C049-8609-2435CC544F8C}" srcOrd="0" destOrd="0" presId="urn:microsoft.com/office/officeart/2005/8/layout/process4"/>
    <dgm:cxn modelId="{68799966-62BE-0C4D-8979-F7550C01031F}" type="presParOf" srcId="{BCE596E7-E299-FA45-8BD7-3921ADE71610}" destId="{5B4017ED-91C3-C241-BCE4-97D547ED059F}" srcOrd="0" destOrd="0" presId="urn:microsoft.com/office/officeart/2005/8/layout/process4"/>
    <dgm:cxn modelId="{E32FF6DD-8A24-E743-B2DD-A2EA4F4B3224}" type="presParOf" srcId="{5B4017ED-91C3-C241-BCE4-97D547ED059F}" destId="{938A108F-B357-C049-8609-2435CC544F8C}" srcOrd="0" destOrd="0" presId="urn:microsoft.com/office/officeart/2005/8/layout/process4"/>
    <dgm:cxn modelId="{FCBADBE9-0D29-5844-89BB-B6B12F14342D}" type="presParOf" srcId="{5B4017ED-91C3-C241-BCE4-97D547ED059F}" destId="{77F3DA81-6170-ED49-98E7-8BDCDBF532AA}" srcOrd="1" destOrd="0" presId="urn:microsoft.com/office/officeart/2005/8/layout/process4"/>
    <dgm:cxn modelId="{1020215D-B64D-1442-B94C-900CBD6F5AE6}" type="presParOf" srcId="{5B4017ED-91C3-C241-BCE4-97D547ED059F}" destId="{49F8618F-8885-3E4D-9B95-048D19F160D7}" srcOrd="2" destOrd="0" presId="urn:microsoft.com/office/officeart/2005/8/layout/process4"/>
    <dgm:cxn modelId="{1C4DD1F6-F7A8-8F4E-8959-7BECFD14DBB3}" type="presParOf" srcId="{49F8618F-8885-3E4D-9B95-048D19F160D7}" destId="{CCFBD936-A87D-174F-9511-55356B4A9179}" srcOrd="0" destOrd="0" presId="urn:microsoft.com/office/officeart/2005/8/layout/process4"/>
    <dgm:cxn modelId="{80B4F51E-EABD-824C-A6ED-D6ACEA800CC5}" type="presParOf" srcId="{BCE596E7-E299-FA45-8BD7-3921ADE71610}" destId="{6F2D3BA5-BFBA-6044-8E14-0ED95D5E65A3}" srcOrd="1" destOrd="0" presId="urn:microsoft.com/office/officeart/2005/8/layout/process4"/>
    <dgm:cxn modelId="{006842EE-4866-3247-878C-AC505D0B9CD7}" type="presParOf" srcId="{BCE596E7-E299-FA45-8BD7-3921ADE71610}" destId="{E167F12E-2619-BF41-9F59-32CBA5B26C11}" srcOrd="2" destOrd="0" presId="urn:microsoft.com/office/officeart/2005/8/layout/process4"/>
    <dgm:cxn modelId="{41860166-2E84-4648-B567-69673AD3B2F6}" type="presParOf" srcId="{E167F12E-2619-BF41-9F59-32CBA5B26C11}" destId="{6C0738DE-34AB-FB49-BA6A-AF5B3BA7C487}" srcOrd="0" destOrd="0" presId="urn:microsoft.com/office/officeart/2005/8/layout/process4"/>
    <dgm:cxn modelId="{DA71DC08-F561-0F4B-B1F7-0852DB9E7915}" type="presParOf" srcId="{BCE596E7-E299-FA45-8BD7-3921ADE71610}" destId="{69C2A318-7C11-5040-B966-A27689CBF814}" srcOrd="3" destOrd="0" presId="urn:microsoft.com/office/officeart/2005/8/layout/process4"/>
    <dgm:cxn modelId="{EF6131F5-21E8-DE42-9039-0AE0544F272E}" type="presParOf" srcId="{BCE596E7-E299-FA45-8BD7-3921ADE71610}" destId="{E5E5BCBA-1D3A-764F-83FE-27E0CE27A87B}" srcOrd="4" destOrd="0" presId="urn:microsoft.com/office/officeart/2005/8/layout/process4"/>
    <dgm:cxn modelId="{A667AA09-AEDD-1242-9004-F992D7450C4D}" type="presParOf" srcId="{E5E5BCBA-1D3A-764F-83FE-27E0CE27A87B}" destId="{C95B7B3A-A015-F845-AB17-17C00D351047}" srcOrd="0" destOrd="0" presId="urn:microsoft.com/office/officeart/2005/8/layout/process4"/>
    <dgm:cxn modelId="{8ECC282A-385D-2A45-AC2E-4435E71D58D9}" type="presParOf" srcId="{BCE596E7-E299-FA45-8BD7-3921ADE71610}" destId="{179403A0-0FE5-BC41-8AB2-0C3AB678FA35}" srcOrd="5" destOrd="0" presId="urn:microsoft.com/office/officeart/2005/8/layout/process4"/>
    <dgm:cxn modelId="{08754E5B-5472-8A45-8551-78D0FC596AF8}" type="presParOf" srcId="{BCE596E7-E299-FA45-8BD7-3921ADE71610}" destId="{4C72EBAC-BA80-3246-A3E7-C95D3512E08E}" srcOrd="6" destOrd="0" presId="urn:microsoft.com/office/officeart/2005/8/layout/process4"/>
    <dgm:cxn modelId="{13B04A39-59FD-4D43-ACC4-EAFBAABEC047}" type="presParOf" srcId="{4C72EBAC-BA80-3246-A3E7-C95D3512E08E}" destId="{32518378-DC69-BE42-9F9B-E5B469EB270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E11830-0ACD-4ABA-82FE-D8DEC230E2E7}"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E8622388-5FA6-498D-8359-4EC3F9D7D411}">
      <dgm:prSet/>
      <dgm:spPr/>
      <dgm:t>
        <a:bodyPr/>
        <a:lstStyle/>
        <a:p>
          <a:r>
            <a:rPr lang="en-US"/>
            <a:t>No selling prior to official opening time</a:t>
          </a:r>
        </a:p>
      </dgm:t>
    </dgm:pt>
    <dgm:pt modelId="{843F9BEB-1F5D-41CA-A3FA-48AE140033A0}" type="parTrans" cxnId="{911756D0-496F-48AD-9587-5C631B5E937B}">
      <dgm:prSet/>
      <dgm:spPr/>
      <dgm:t>
        <a:bodyPr/>
        <a:lstStyle/>
        <a:p>
          <a:endParaRPr lang="en-US"/>
        </a:p>
      </dgm:t>
    </dgm:pt>
    <dgm:pt modelId="{1F749D9F-9F42-49A2-916C-F02504E24342}" type="sibTrans" cxnId="{911756D0-496F-48AD-9587-5C631B5E937B}">
      <dgm:prSet/>
      <dgm:spPr/>
      <dgm:t>
        <a:bodyPr/>
        <a:lstStyle/>
        <a:p>
          <a:endParaRPr lang="en-US"/>
        </a:p>
      </dgm:t>
    </dgm:pt>
    <dgm:pt modelId="{0CBC67A3-AD22-42C6-8A9D-7A9198853637}">
      <dgm:prSet/>
      <dgm:spPr/>
      <dgm:t>
        <a:bodyPr/>
        <a:lstStyle/>
        <a:p>
          <a:r>
            <a:rPr lang="en-US" dirty="0"/>
            <a:t>Annual Permit Fee</a:t>
          </a:r>
          <a:r>
            <a:rPr lang="en-US"/>
            <a:t>:  WAVED</a:t>
          </a:r>
          <a:endParaRPr lang="en-US" dirty="0"/>
        </a:p>
      </dgm:t>
    </dgm:pt>
    <dgm:pt modelId="{AFDD9196-785B-49E9-8EC5-6E550CA1A7E2}" type="parTrans" cxnId="{1BC2F480-9E6B-4CC3-B91C-2BD2EC35B78E}">
      <dgm:prSet/>
      <dgm:spPr/>
      <dgm:t>
        <a:bodyPr/>
        <a:lstStyle/>
        <a:p>
          <a:endParaRPr lang="en-US"/>
        </a:p>
      </dgm:t>
    </dgm:pt>
    <dgm:pt modelId="{318BDA70-2523-4C75-B021-D74B2B0A3FF2}" type="sibTrans" cxnId="{1BC2F480-9E6B-4CC3-B91C-2BD2EC35B78E}">
      <dgm:prSet/>
      <dgm:spPr/>
      <dgm:t>
        <a:bodyPr/>
        <a:lstStyle/>
        <a:p>
          <a:endParaRPr lang="en-US"/>
        </a:p>
      </dgm:t>
    </dgm:pt>
    <dgm:pt modelId="{0614F1C5-4C9E-47D9-8832-CC5A9104E20C}">
      <dgm:prSet/>
      <dgm:spPr/>
      <dgm:t>
        <a:bodyPr/>
        <a:lstStyle/>
        <a:p>
          <a:r>
            <a:rPr lang="en-US" dirty="0"/>
            <a:t>Monthly Permit Fee:  WAVED</a:t>
          </a:r>
        </a:p>
      </dgm:t>
    </dgm:pt>
    <dgm:pt modelId="{BED662FB-928A-4C06-91EF-4D2B02AB79DF}" type="parTrans" cxnId="{FADDBE5F-A816-4A84-8CA2-7712C52827D0}">
      <dgm:prSet/>
      <dgm:spPr/>
      <dgm:t>
        <a:bodyPr/>
        <a:lstStyle/>
        <a:p>
          <a:endParaRPr lang="en-US"/>
        </a:p>
      </dgm:t>
    </dgm:pt>
    <dgm:pt modelId="{F3815733-0A4D-4A4D-B57A-29070D000F94}" type="sibTrans" cxnId="{FADDBE5F-A816-4A84-8CA2-7712C52827D0}">
      <dgm:prSet/>
      <dgm:spPr/>
      <dgm:t>
        <a:bodyPr/>
        <a:lstStyle/>
        <a:p>
          <a:endParaRPr lang="en-US"/>
        </a:p>
      </dgm:t>
    </dgm:pt>
    <dgm:pt modelId="{3EF6A0B5-8153-4E76-AD17-4AB6BA62CC6E}">
      <dgm:prSet/>
      <dgm:spPr/>
      <dgm:t>
        <a:bodyPr/>
        <a:lstStyle/>
        <a:p>
          <a:r>
            <a:rPr lang="en-US" dirty="0"/>
            <a:t>10 x 10 space – tents will not be provided</a:t>
          </a:r>
        </a:p>
      </dgm:t>
    </dgm:pt>
    <dgm:pt modelId="{C116CB1D-8907-47F5-AB72-65FA44BC4E92}" type="parTrans" cxnId="{CAC09D6F-3C88-4157-9FFD-5FEE5CDD7668}">
      <dgm:prSet/>
      <dgm:spPr/>
      <dgm:t>
        <a:bodyPr/>
        <a:lstStyle/>
        <a:p>
          <a:endParaRPr lang="en-US"/>
        </a:p>
      </dgm:t>
    </dgm:pt>
    <dgm:pt modelId="{84DE7F75-0D1C-449B-AE8E-2D10F21F242D}" type="sibTrans" cxnId="{CAC09D6F-3C88-4157-9FFD-5FEE5CDD7668}">
      <dgm:prSet/>
      <dgm:spPr/>
      <dgm:t>
        <a:bodyPr/>
        <a:lstStyle/>
        <a:p>
          <a:endParaRPr lang="en-US"/>
        </a:p>
      </dgm:t>
    </dgm:pt>
    <dgm:pt modelId="{8647C783-D212-4E5E-81EF-C91C4E749615}">
      <dgm:prSet/>
      <dgm:spPr/>
      <dgm:t>
        <a:bodyPr/>
        <a:lstStyle/>
        <a:p>
          <a:r>
            <a:rPr lang="en-US" dirty="0"/>
            <a:t>May sell from trucks for special purposes</a:t>
          </a:r>
        </a:p>
      </dgm:t>
    </dgm:pt>
    <dgm:pt modelId="{5EEB13FE-E187-4867-95D7-3FBCD0F63EDE}" type="parTrans" cxnId="{7763796A-D942-4759-B109-D14B6B71E944}">
      <dgm:prSet/>
      <dgm:spPr/>
      <dgm:t>
        <a:bodyPr/>
        <a:lstStyle/>
        <a:p>
          <a:endParaRPr lang="en-US"/>
        </a:p>
      </dgm:t>
    </dgm:pt>
    <dgm:pt modelId="{02870D46-E4EB-4510-AA36-A23D542B80FB}" type="sibTrans" cxnId="{7763796A-D942-4759-B109-D14B6B71E944}">
      <dgm:prSet/>
      <dgm:spPr/>
      <dgm:t>
        <a:bodyPr/>
        <a:lstStyle/>
        <a:p>
          <a:endParaRPr lang="en-US"/>
        </a:p>
      </dgm:t>
    </dgm:pt>
    <dgm:pt modelId="{445EA387-F488-0E44-AE42-EA743F65FEAD}" type="pres">
      <dgm:prSet presAssocID="{21E11830-0ACD-4ABA-82FE-D8DEC230E2E7}" presName="linear" presStyleCnt="0">
        <dgm:presLayoutVars>
          <dgm:animLvl val="lvl"/>
          <dgm:resizeHandles val="exact"/>
        </dgm:presLayoutVars>
      </dgm:prSet>
      <dgm:spPr/>
    </dgm:pt>
    <dgm:pt modelId="{7F220DE6-6049-9048-AE61-71170E6540E3}" type="pres">
      <dgm:prSet presAssocID="{E8622388-5FA6-498D-8359-4EC3F9D7D411}" presName="parentText" presStyleLbl="node1" presStyleIdx="0" presStyleCnt="5" custLinFactY="-2046" custLinFactNeighborX="867" custLinFactNeighborY="-100000">
        <dgm:presLayoutVars>
          <dgm:chMax val="0"/>
          <dgm:bulletEnabled val="1"/>
        </dgm:presLayoutVars>
      </dgm:prSet>
      <dgm:spPr/>
    </dgm:pt>
    <dgm:pt modelId="{535A8EF7-1CA0-564F-817E-0D5792FD4CBE}" type="pres">
      <dgm:prSet presAssocID="{1F749D9F-9F42-49A2-916C-F02504E24342}" presName="spacer" presStyleCnt="0"/>
      <dgm:spPr/>
    </dgm:pt>
    <dgm:pt modelId="{F9A177BC-0F9C-BD49-B2D5-F575950C03DF}" type="pres">
      <dgm:prSet presAssocID="{0CBC67A3-AD22-42C6-8A9D-7A9198853637}" presName="parentText" presStyleLbl="node1" presStyleIdx="1" presStyleCnt="5">
        <dgm:presLayoutVars>
          <dgm:chMax val="0"/>
          <dgm:bulletEnabled val="1"/>
        </dgm:presLayoutVars>
      </dgm:prSet>
      <dgm:spPr/>
    </dgm:pt>
    <dgm:pt modelId="{0876BC1D-2F7B-8449-8A1D-51866B55FFE2}" type="pres">
      <dgm:prSet presAssocID="{318BDA70-2523-4C75-B021-D74B2B0A3FF2}" presName="spacer" presStyleCnt="0"/>
      <dgm:spPr/>
    </dgm:pt>
    <dgm:pt modelId="{431233A7-AB0A-B44C-BD40-7A5C2FD67FF2}" type="pres">
      <dgm:prSet presAssocID="{0614F1C5-4C9E-47D9-8832-CC5A9104E20C}" presName="parentText" presStyleLbl="node1" presStyleIdx="2" presStyleCnt="5">
        <dgm:presLayoutVars>
          <dgm:chMax val="0"/>
          <dgm:bulletEnabled val="1"/>
        </dgm:presLayoutVars>
      </dgm:prSet>
      <dgm:spPr/>
    </dgm:pt>
    <dgm:pt modelId="{E39DCBC1-C061-014C-AE9A-913F249667E5}" type="pres">
      <dgm:prSet presAssocID="{F3815733-0A4D-4A4D-B57A-29070D000F94}" presName="spacer" presStyleCnt="0"/>
      <dgm:spPr/>
    </dgm:pt>
    <dgm:pt modelId="{D4A7706E-6ABA-C04D-B515-609846770BC8}" type="pres">
      <dgm:prSet presAssocID="{3EF6A0B5-8153-4E76-AD17-4AB6BA62CC6E}" presName="parentText" presStyleLbl="node1" presStyleIdx="3" presStyleCnt="5">
        <dgm:presLayoutVars>
          <dgm:chMax val="0"/>
          <dgm:bulletEnabled val="1"/>
        </dgm:presLayoutVars>
      </dgm:prSet>
      <dgm:spPr/>
    </dgm:pt>
    <dgm:pt modelId="{F2BFD3E4-C1C7-3548-BFC1-D363E0023125}" type="pres">
      <dgm:prSet presAssocID="{84DE7F75-0D1C-449B-AE8E-2D10F21F242D}" presName="spacer" presStyleCnt="0"/>
      <dgm:spPr/>
    </dgm:pt>
    <dgm:pt modelId="{CAFFA2BF-2ED6-6341-B4C7-A3B8656E84FA}" type="pres">
      <dgm:prSet presAssocID="{8647C783-D212-4E5E-81EF-C91C4E749615}" presName="parentText" presStyleLbl="node1" presStyleIdx="4" presStyleCnt="5">
        <dgm:presLayoutVars>
          <dgm:chMax val="0"/>
          <dgm:bulletEnabled val="1"/>
        </dgm:presLayoutVars>
      </dgm:prSet>
      <dgm:spPr/>
    </dgm:pt>
  </dgm:ptLst>
  <dgm:cxnLst>
    <dgm:cxn modelId="{31745B15-0CA1-1240-9684-46BB8A9BF0B5}" type="presOf" srcId="{E8622388-5FA6-498D-8359-4EC3F9D7D411}" destId="{7F220DE6-6049-9048-AE61-71170E6540E3}" srcOrd="0" destOrd="0" presId="urn:microsoft.com/office/officeart/2005/8/layout/vList2"/>
    <dgm:cxn modelId="{D885DD32-ABFF-894F-BB89-C5ACFB97A3A2}" type="presOf" srcId="{0614F1C5-4C9E-47D9-8832-CC5A9104E20C}" destId="{431233A7-AB0A-B44C-BD40-7A5C2FD67FF2}" srcOrd="0" destOrd="0" presId="urn:microsoft.com/office/officeart/2005/8/layout/vList2"/>
    <dgm:cxn modelId="{F12E8533-F962-5E4C-AAE1-7521AABD1F56}" type="presOf" srcId="{3EF6A0B5-8153-4E76-AD17-4AB6BA62CC6E}" destId="{D4A7706E-6ABA-C04D-B515-609846770BC8}" srcOrd="0" destOrd="0" presId="urn:microsoft.com/office/officeart/2005/8/layout/vList2"/>
    <dgm:cxn modelId="{FADDBE5F-A816-4A84-8CA2-7712C52827D0}" srcId="{21E11830-0ACD-4ABA-82FE-D8DEC230E2E7}" destId="{0614F1C5-4C9E-47D9-8832-CC5A9104E20C}" srcOrd="2" destOrd="0" parTransId="{BED662FB-928A-4C06-91EF-4D2B02AB79DF}" sibTransId="{F3815733-0A4D-4A4D-B57A-29070D000F94}"/>
    <dgm:cxn modelId="{7763796A-D942-4759-B109-D14B6B71E944}" srcId="{21E11830-0ACD-4ABA-82FE-D8DEC230E2E7}" destId="{8647C783-D212-4E5E-81EF-C91C4E749615}" srcOrd="4" destOrd="0" parTransId="{5EEB13FE-E187-4867-95D7-3FBCD0F63EDE}" sibTransId="{02870D46-E4EB-4510-AA36-A23D542B80FB}"/>
    <dgm:cxn modelId="{CAC09D6F-3C88-4157-9FFD-5FEE5CDD7668}" srcId="{21E11830-0ACD-4ABA-82FE-D8DEC230E2E7}" destId="{3EF6A0B5-8153-4E76-AD17-4AB6BA62CC6E}" srcOrd="3" destOrd="0" parTransId="{C116CB1D-8907-47F5-AB72-65FA44BC4E92}" sibTransId="{84DE7F75-0D1C-449B-AE8E-2D10F21F242D}"/>
    <dgm:cxn modelId="{1BC2F480-9E6B-4CC3-B91C-2BD2EC35B78E}" srcId="{21E11830-0ACD-4ABA-82FE-D8DEC230E2E7}" destId="{0CBC67A3-AD22-42C6-8A9D-7A9198853637}" srcOrd="1" destOrd="0" parTransId="{AFDD9196-785B-49E9-8EC5-6E550CA1A7E2}" sibTransId="{318BDA70-2523-4C75-B021-D74B2B0A3FF2}"/>
    <dgm:cxn modelId="{FF2C08AF-86C5-BE46-AEB0-651D8B9BD9D3}" type="presOf" srcId="{0CBC67A3-AD22-42C6-8A9D-7A9198853637}" destId="{F9A177BC-0F9C-BD49-B2D5-F575950C03DF}" srcOrd="0" destOrd="0" presId="urn:microsoft.com/office/officeart/2005/8/layout/vList2"/>
    <dgm:cxn modelId="{911756D0-496F-48AD-9587-5C631B5E937B}" srcId="{21E11830-0ACD-4ABA-82FE-D8DEC230E2E7}" destId="{E8622388-5FA6-498D-8359-4EC3F9D7D411}" srcOrd="0" destOrd="0" parTransId="{843F9BEB-1F5D-41CA-A3FA-48AE140033A0}" sibTransId="{1F749D9F-9F42-49A2-916C-F02504E24342}"/>
    <dgm:cxn modelId="{CD8856D1-ECB4-FF43-8B91-6DA854810A6E}" type="presOf" srcId="{8647C783-D212-4E5E-81EF-C91C4E749615}" destId="{CAFFA2BF-2ED6-6341-B4C7-A3B8656E84FA}" srcOrd="0" destOrd="0" presId="urn:microsoft.com/office/officeart/2005/8/layout/vList2"/>
    <dgm:cxn modelId="{F8BCB8E6-340F-784C-B6E1-A91F02D7DC3C}" type="presOf" srcId="{21E11830-0ACD-4ABA-82FE-D8DEC230E2E7}" destId="{445EA387-F488-0E44-AE42-EA743F65FEAD}" srcOrd="0" destOrd="0" presId="urn:microsoft.com/office/officeart/2005/8/layout/vList2"/>
    <dgm:cxn modelId="{CEFB31FB-CA81-CE43-9FB0-DB1C646FB68A}" type="presParOf" srcId="{445EA387-F488-0E44-AE42-EA743F65FEAD}" destId="{7F220DE6-6049-9048-AE61-71170E6540E3}" srcOrd="0" destOrd="0" presId="urn:microsoft.com/office/officeart/2005/8/layout/vList2"/>
    <dgm:cxn modelId="{7CE1234B-802D-E149-9012-E8AF7C0415DE}" type="presParOf" srcId="{445EA387-F488-0E44-AE42-EA743F65FEAD}" destId="{535A8EF7-1CA0-564F-817E-0D5792FD4CBE}" srcOrd="1" destOrd="0" presId="urn:microsoft.com/office/officeart/2005/8/layout/vList2"/>
    <dgm:cxn modelId="{089D153F-A44E-294A-9CEB-A9BF61E56765}" type="presParOf" srcId="{445EA387-F488-0E44-AE42-EA743F65FEAD}" destId="{F9A177BC-0F9C-BD49-B2D5-F575950C03DF}" srcOrd="2" destOrd="0" presId="urn:microsoft.com/office/officeart/2005/8/layout/vList2"/>
    <dgm:cxn modelId="{34966C3C-7455-9A4E-BD02-25541C570FFB}" type="presParOf" srcId="{445EA387-F488-0E44-AE42-EA743F65FEAD}" destId="{0876BC1D-2F7B-8449-8A1D-51866B55FFE2}" srcOrd="3" destOrd="0" presId="urn:microsoft.com/office/officeart/2005/8/layout/vList2"/>
    <dgm:cxn modelId="{A209F17D-CE81-9149-904C-F1A03258BB80}" type="presParOf" srcId="{445EA387-F488-0E44-AE42-EA743F65FEAD}" destId="{431233A7-AB0A-B44C-BD40-7A5C2FD67FF2}" srcOrd="4" destOrd="0" presId="urn:microsoft.com/office/officeart/2005/8/layout/vList2"/>
    <dgm:cxn modelId="{FF1A5822-2738-414B-9968-3EF92856C581}" type="presParOf" srcId="{445EA387-F488-0E44-AE42-EA743F65FEAD}" destId="{E39DCBC1-C061-014C-AE9A-913F249667E5}" srcOrd="5" destOrd="0" presId="urn:microsoft.com/office/officeart/2005/8/layout/vList2"/>
    <dgm:cxn modelId="{CB53FD4F-824B-9D4C-978A-CBFA86D63542}" type="presParOf" srcId="{445EA387-F488-0E44-AE42-EA743F65FEAD}" destId="{D4A7706E-6ABA-C04D-B515-609846770BC8}" srcOrd="6" destOrd="0" presId="urn:microsoft.com/office/officeart/2005/8/layout/vList2"/>
    <dgm:cxn modelId="{06736310-F9AB-6046-ABFF-EEBB617B755A}" type="presParOf" srcId="{445EA387-F488-0E44-AE42-EA743F65FEAD}" destId="{F2BFD3E4-C1C7-3548-BFC1-D363E0023125}" srcOrd="7" destOrd="0" presId="urn:microsoft.com/office/officeart/2005/8/layout/vList2"/>
    <dgm:cxn modelId="{BBD41603-4160-CD4F-89AD-2935C2024C7D}" type="presParOf" srcId="{445EA387-F488-0E44-AE42-EA743F65FEAD}" destId="{CAFFA2BF-2ED6-6341-B4C7-A3B8656E84F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29170D-EA3A-4974-AC2B-68ED0FF26C2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4BF73D1-8365-4650-BADE-3553A067FC21}">
      <dgm:prSet/>
      <dgm:spPr/>
      <dgm:t>
        <a:bodyPr/>
        <a:lstStyle/>
        <a:p>
          <a:r>
            <a:rPr lang="en-US" dirty="0"/>
            <a:t>Signage throughout DT (A-Frames)</a:t>
          </a:r>
        </a:p>
      </dgm:t>
    </dgm:pt>
    <dgm:pt modelId="{E86114C4-F2AC-4F5D-AAF3-0F3E49A88ABD}" type="parTrans" cxnId="{626225E1-3963-4ECF-90D7-60E10D3B544E}">
      <dgm:prSet/>
      <dgm:spPr/>
      <dgm:t>
        <a:bodyPr/>
        <a:lstStyle/>
        <a:p>
          <a:endParaRPr lang="en-US"/>
        </a:p>
      </dgm:t>
    </dgm:pt>
    <dgm:pt modelId="{A0E5488A-EB80-4DC8-A5E2-1BD7AC7C14E5}" type="sibTrans" cxnId="{626225E1-3963-4ECF-90D7-60E10D3B544E}">
      <dgm:prSet/>
      <dgm:spPr/>
      <dgm:t>
        <a:bodyPr/>
        <a:lstStyle/>
        <a:p>
          <a:endParaRPr lang="en-US"/>
        </a:p>
      </dgm:t>
    </dgm:pt>
    <dgm:pt modelId="{1E8BA220-BA13-40B6-AFB5-2B4021C463B0}">
      <dgm:prSet/>
      <dgm:spPr/>
      <dgm:t>
        <a:bodyPr/>
        <a:lstStyle/>
        <a:p>
          <a:r>
            <a:rPr lang="en-US"/>
            <a:t>Local listing on Chamber of Commerce Calendar</a:t>
          </a:r>
        </a:p>
      </dgm:t>
    </dgm:pt>
    <dgm:pt modelId="{40B1EB79-109E-4F95-97D9-4BCE2918E743}" type="parTrans" cxnId="{C8B0068A-C0DB-4A35-8860-1544F95D948C}">
      <dgm:prSet/>
      <dgm:spPr/>
      <dgm:t>
        <a:bodyPr/>
        <a:lstStyle/>
        <a:p>
          <a:endParaRPr lang="en-US"/>
        </a:p>
      </dgm:t>
    </dgm:pt>
    <dgm:pt modelId="{AB8A618D-203E-4847-9A1B-8A0C1AE434BB}" type="sibTrans" cxnId="{C8B0068A-C0DB-4A35-8860-1544F95D948C}">
      <dgm:prSet/>
      <dgm:spPr/>
      <dgm:t>
        <a:bodyPr/>
        <a:lstStyle/>
        <a:p>
          <a:endParaRPr lang="en-US"/>
        </a:p>
      </dgm:t>
    </dgm:pt>
    <dgm:pt modelId="{B5159E1B-3D49-4E34-B5C5-8F1A46F047B0}">
      <dgm:prSet/>
      <dgm:spPr/>
      <dgm:t>
        <a:bodyPr/>
        <a:lstStyle/>
        <a:p>
          <a:r>
            <a:rPr lang="en-US"/>
            <a:t>The Dahlonega Nugget Ads</a:t>
          </a:r>
        </a:p>
      </dgm:t>
    </dgm:pt>
    <dgm:pt modelId="{A46604D5-4CBB-49A7-B34F-33776BD7D905}" type="parTrans" cxnId="{803D91CB-F14C-419D-8AE3-1C9DE69CE1D1}">
      <dgm:prSet/>
      <dgm:spPr/>
      <dgm:t>
        <a:bodyPr/>
        <a:lstStyle/>
        <a:p>
          <a:endParaRPr lang="en-US"/>
        </a:p>
      </dgm:t>
    </dgm:pt>
    <dgm:pt modelId="{232B4852-4F8A-435C-863C-05846D6C3D0F}" type="sibTrans" cxnId="{803D91CB-F14C-419D-8AE3-1C9DE69CE1D1}">
      <dgm:prSet/>
      <dgm:spPr/>
      <dgm:t>
        <a:bodyPr/>
        <a:lstStyle/>
        <a:p>
          <a:endParaRPr lang="en-US"/>
        </a:p>
      </dgm:t>
    </dgm:pt>
    <dgm:pt modelId="{1986F1B5-F977-4652-AE42-D81192BCD83D}">
      <dgm:prSet/>
      <dgm:spPr/>
      <dgm:t>
        <a:bodyPr/>
        <a:lstStyle/>
        <a:p>
          <a:r>
            <a:rPr lang="en-US"/>
            <a:t>Social media and website posts</a:t>
          </a:r>
        </a:p>
      </dgm:t>
    </dgm:pt>
    <dgm:pt modelId="{5A2423EF-0C0B-4237-96AA-BDDE8C23EC97}" type="parTrans" cxnId="{D9EB842E-40F5-4E3F-A596-949FEAD29F2F}">
      <dgm:prSet/>
      <dgm:spPr/>
      <dgm:t>
        <a:bodyPr/>
        <a:lstStyle/>
        <a:p>
          <a:endParaRPr lang="en-US"/>
        </a:p>
      </dgm:t>
    </dgm:pt>
    <dgm:pt modelId="{3C3B38C9-2B89-4AFC-A027-D7F8202C8F44}" type="sibTrans" cxnId="{D9EB842E-40F5-4E3F-A596-949FEAD29F2F}">
      <dgm:prSet/>
      <dgm:spPr/>
      <dgm:t>
        <a:bodyPr/>
        <a:lstStyle/>
        <a:p>
          <a:endParaRPr lang="en-US"/>
        </a:p>
      </dgm:t>
    </dgm:pt>
    <dgm:pt modelId="{AB326312-F100-4A93-8CE7-E5DBDB9FBB89}">
      <dgm:prSet/>
      <dgm:spPr/>
      <dgm:t>
        <a:bodyPr/>
        <a:lstStyle/>
        <a:p>
          <a:r>
            <a:rPr lang="en-US"/>
            <a:t>Local listing on Dahlonega Downtown Calendar</a:t>
          </a:r>
        </a:p>
      </dgm:t>
    </dgm:pt>
    <dgm:pt modelId="{BA8BEFC2-4A85-4485-A0B2-E242287483E8}" type="parTrans" cxnId="{C8CBB9F6-C53E-4139-ABD7-ECEF83AFD3EB}">
      <dgm:prSet/>
      <dgm:spPr/>
      <dgm:t>
        <a:bodyPr/>
        <a:lstStyle/>
        <a:p>
          <a:endParaRPr lang="en-US"/>
        </a:p>
      </dgm:t>
    </dgm:pt>
    <dgm:pt modelId="{7C2E72F6-B90F-4999-AF0D-E07704384189}" type="sibTrans" cxnId="{C8CBB9F6-C53E-4139-ABD7-ECEF83AFD3EB}">
      <dgm:prSet/>
      <dgm:spPr/>
      <dgm:t>
        <a:bodyPr/>
        <a:lstStyle/>
        <a:p>
          <a:endParaRPr lang="en-US"/>
        </a:p>
      </dgm:t>
    </dgm:pt>
    <dgm:pt modelId="{E057C447-3ECD-4000-AC4D-67F5B0755C58}">
      <dgm:prSet/>
      <dgm:spPr/>
      <dgm:t>
        <a:bodyPr/>
        <a:lstStyle/>
        <a:p>
          <a:r>
            <a:rPr lang="en-US" dirty="0"/>
            <a:t>Farmers Market posters posted around the city</a:t>
          </a:r>
        </a:p>
      </dgm:t>
    </dgm:pt>
    <dgm:pt modelId="{3ED4047B-0E90-44BD-8EDA-C4680EB30A5F}" type="parTrans" cxnId="{EDB67833-3DFE-47DB-8667-362DB2AA7735}">
      <dgm:prSet/>
      <dgm:spPr/>
      <dgm:t>
        <a:bodyPr/>
        <a:lstStyle/>
        <a:p>
          <a:endParaRPr lang="en-US"/>
        </a:p>
      </dgm:t>
    </dgm:pt>
    <dgm:pt modelId="{A7320F60-434D-4500-BFFB-0B6C83165881}" type="sibTrans" cxnId="{EDB67833-3DFE-47DB-8667-362DB2AA7735}">
      <dgm:prSet/>
      <dgm:spPr/>
      <dgm:t>
        <a:bodyPr/>
        <a:lstStyle/>
        <a:p>
          <a:endParaRPr lang="en-US"/>
        </a:p>
      </dgm:t>
    </dgm:pt>
    <dgm:pt modelId="{CCF94F92-2770-8340-9FE6-8B01599B6698}" type="pres">
      <dgm:prSet presAssocID="{8629170D-EA3A-4974-AC2B-68ED0FF26C20}" presName="Name0" presStyleCnt="0">
        <dgm:presLayoutVars>
          <dgm:dir/>
          <dgm:resizeHandles val="exact"/>
        </dgm:presLayoutVars>
      </dgm:prSet>
      <dgm:spPr/>
    </dgm:pt>
    <dgm:pt modelId="{5E6DCFA5-3480-9F46-999A-868D5E0CE5C0}" type="pres">
      <dgm:prSet presAssocID="{64BF73D1-8365-4650-BADE-3553A067FC21}" presName="node" presStyleLbl="node1" presStyleIdx="0" presStyleCnt="6">
        <dgm:presLayoutVars>
          <dgm:bulletEnabled val="1"/>
        </dgm:presLayoutVars>
      </dgm:prSet>
      <dgm:spPr/>
    </dgm:pt>
    <dgm:pt modelId="{C375EEED-A6B3-F849-8147-065E552A1F23}" type="pres">
      <dgm:prSet presAssocID="{A0E5488A-EB80-4DC8-A5E2-1BD7AC7C14E5}" presName="sibTrans" presStyleLbl="sibTrans1D1" presStyleIdx="0" presStyleCnt="5"/>
      <dgm:spPr/>
    </dgm:pt>
    <dgm:pt modelId="{6E42A24A-A31D-4F4C-9FD8-6FD6C31FF04D}" type="pres">
      <dgm:prSet presAssocID="{A0E5488A-EB80-4DC8-A5E2-1BD7AC7C14E5}" presName="connectorText" presStyleLbl="sibTrans1D1" presStyleIdx="0" presStyleCnt="5"/>
      <dgm:spPr/>
    </dgm:pt>
    <dgm:pt modelId="{D4FD9025-DEC7-1040-B3D0-546E4B48F12A}" type="pres">
      <dgm:prSet presAssocID="{1E8BA220-BA13-40B6-AFB5-2B4021C463B0}" presName="node" presStyleLbl="node1" presStyleIdx="1" presStyleCnt="6">
        <dgm:presLayoutVars>
          <dgm:bulletEnabled val="1"/>
        </dgm:presLayoutVars>
      </dgm:prSet>
      <dgm:spPr/>
    </dgm:pt>
    <dgm:pt modelId="{C39DDC5B-375F-B144-AA37-774ABE576F93}" type="pres">
      <dgm:prSet presAssocID="{AB8A618D-203E-4847-9A1B-8A0C1AE434BB}" presName="sibTrans" presStyleLbl="sibTrans1D1" presStyleIdx="1" presStyleCnt="5"/>
      <dgm:spPr/>
    </dgm:pt>
    <dgm:pt modelId="{652691B1-50F6-EE49-9C80-71AF047BBFBE}" type="pres">
      <dgm:prSet presAssocID="{AB8A618D-203E-4847-9A1B-8A0C1AE434BB}" presName="connectorText" presStyleLbl="sibTrans1D1" presStyleIdx="1" presStyleCnt="5"/>
      <dgm:spPr/>
    </dgm:pt>
    <dgm:pt modelId="{D0958787-34E9-5A4E-A8B5-64050962B318}" type="pres">
      <dgm:prSet presAssocID="{B5159E1B-3D49-4E34-B5C5-8F1A46F047B0}" presName="node" presStyleLbl="node1" presStyleIdx="2" presStyleCnt="6">
        <dgm:presLayoutVars>
          <dgm:bulletEnabled val="1"/>
        </dgm:presLayoutVars>
      </dgm:prSet>
      <dgm:spPr/>
    </dgm:pt>
    <dgm:pt modelId="{121DA9F7-81D9-AC48-B1D1-5BC53A8190FB}" type="pres">
      <dgm:prSet presAssocID="{232B4852-4F8A-435C-863C-05846D6C3D0F}" presName="sibTrans" presStyleLbl="sibTrans1D1" presStyleIdx="2" presStyleCnt="5"/>
      <dgm:spPr/>
    </dgm:pt>
    <dgm:pt modelId="{B3AB6742-3D10-2247-85D5-2288232BFAD2}" type="pres">
      <dgm:prSet presAssocID="{232B4852-4F8A-435C-863C-05846D6C3D0F}" presName="connectorText" presStyleLbl="sibTrans1D1" presStyleIdx="2" presStyleCnt="5"/>
      <dgm:spPr/>
    </dgm:pt>
    <dgm:pt modelId="{D982FCDA-5BB0-9846-AEFE-FB698F371B5F}" type="pres">
      <dgm:prSet presAssocID="{1986F1B5-F977-4652-AE42-D81192BCD83D}" presName="node" presStyleLbl="node1" presStyleIdx="3" presStyleCnt="6">
        <dgm:presLayoutVars>
          <dgm:bulletEnabled val="1"/>
        </dgm:presLayoutVars>
      </dgm:prSet>
      <dgm:spPr/>
    </dgm:pt>
    <dgm:pt modelId="{291A9117-DFDB-5E41-AE0D-3FF4A677DF23}" type="pres">
      <dgm:prSet presAssocID="{3C3B38C9-2B89-4AFC-A027-D7F8202C8F44}" presName="sibTrans" presStyleLbl="sibTrans1D1" presStyleIdx="3" presStyleCnt="5"/>
      <dgm:spPr/>
    </dgm:pt>
    <dgm:pt modelId="{10911D59-C5E2-1341-86B4-AC70096BFA2E}" type="pres">
      <dgm:prSet presAssocID="{3C3B38C9-2B89-4AFC-A027-D7F8202C8F44}" presName="connectorText" presStyleLbl="sibTrans1D1" presStyleIdx="3" presStyleCnt="5"/>
      <dgm:spPr/>
    </dgm:pt>
    <dgm:pt modelId="{3E9D10EB-FB42-1549-AF36-5D988C31CE6A}" type="pres">
      <dgm:prSet presAssocID="{AB326312-F100-4A93-8CE7-E5DBDB9FBB89}" presName="node" presStyleLbl="node1" presStyleIdx="4" presStyleCnt="6">
        <dgm:presLayoutVars>
          <dgm:bulletEnabled val="1"/>
        </dgm:presLayoutVars>
      </dgm:prSet>
      <dgm:spPr/>
    </dgm:pt>
    <dgm:pt modelId="{11BFF390-2721-2E47-935E-ECDE20031AA0}" type="pres">
      <dgm:prSet presAssocID="{7C2E72F6-B90F-4999-AF0D-E07704384189}" presName="sibTrans" presStyleLbl="sibTrans1D1" presStyleIdx="4" presStyleCnt="5"/>
      <dgm:spPr/>
    </dgm:pt>
    <dgm:pt modelId="{6F0998A6-CFB9-2B40-823E-BF758EA89B64}" type="pres">
      <dgm:prSet presAssocID="{7C2E72F6-B90F-4999-AF0D-E07704384189}" presName="connectorText" presStyleLbl="sibTrans1D1" presStyleIdx="4" presStyleCnt="5"/>
      <dgm:spPr/>
    </dgm:pt>
    <dgm:pt modelId="{6AC6E32B-7712-D942-B0C0-F3E147184D06}" type="pres">
      <dgm:prSet presAssocID="{E057C447-3ECD-4000-AC4D-67F5B0755C58}" presName="node" presStyleLbl="node1" presStyleIdx="5" presStyleCnt="6">
        <dgm:presLayoutVars>
          <dgm:bulletEnabled val="1"/>
        </dgm:presLayoutVars>
      </dgm:prSet>
      <dgm:spPr/>
    </dgm:pt>
  </dgm:ptLst>
  <dgm:cxnLst>
    <dgm:cxn modelId="{35677726-7BAF-F647-A7AD-56610BBF94E5}" type="presOf" srcId="{A0E5488A-EB80-4DC8-A5E2-1BD7AC7C14E5}" destId="{C375EEED-A6B3-F849-8147-065E552A1F23}" srcOrd="0" destOrd="0" presId="urn:microsoft.com/office/officeart/2016/7/layout/RepeatingBendingProcessNew"/>
    <dgm:cxn modelId="{8080942A-EDF6-DE42-9064-5304373D4176}" type="presOf" srcId="{AB8A618D-203E-4847-9A1B-8A0C1AE434BB}" destId="{652691B1-50F6-EE49-9C80-71AF047BBFBE}" srcOrd="1" destOrd="0" presId="urn:microsoft.com/office/officeart/2016/7/layout/RepeatingBendingProcessNew"/>
    <dgm:cxn modelId="{D9EB842E-40F5-4E3F-A596-949FEAD29F2F}" srcId="{8629170D-EA3A-4974-AC2B-68ED0FF26C20}" destId="{1986F1B5-F977-4652-AE42-D81192BCD83D}" srcOrd="3" destOrd="0" parTransId="{5A2423EF-0C0B-4237-96AA-BDDE8C23EC97}" sibTransId="{3C3B38C9-2B89-4AFC-A027-D7F8202C8F44}"/>
    <dgm:cxn modelId="{1EA5F72F-37A2-F04F-A9C9-0BC5E8969AE7}" type="presOf" srcId="{AB8A618D-203E-4847-9A1B-8A0C1AE434BB}" destId="{C39DDC5B-375F-B144-AA37-774ABE576F93}" srcOrd="0" destOrd="0" presId="urn:microsoft.com/office/officeart/2016/7/layout/RepeatingBendingProcessNew"/>
    <dgm:cxn modelId="{EDB67833-3DFE-47DB-8667-362DB2AA7735}" srcId="{8629170D-EA3A-4974-AC2B-68ED0FF26C20}" destId="{E057C447-3ECD-4000-AC4D-67F5B0755C58}" srcOrd="5" destOrd="0" parTransId="{3ED4047B-0E90-44BD-8EDA-C4680EB30A5F}" sibTransId="{A7320F60-434D-4500-BFFB-0B6C83165881}"/>
    <dgm:cxn modelId="{03220540-2074-7A4F-91EF-780CF29A4F68}" type="presOf" srcId="{8629170D-EA3A-4974-AC2B-68ED0FF26C20}" destId="{CCF94F92-2770-8340-9FE6-8B01599B6698}" srcOrd="0" destOrd="0" presId="urn:microsoft.com/office/officeart/2016/7/layout/RepeatingBendingProcessNew"/>
    <dgm:cxn modelId="{A8A07B42-3F35-3942-A6D9-41D5C5B05217}" type="presOf" srcId="{1E8BA220-BA13-40B6-AFB5-2B4021C463B0}" destId="{D4FD9025-DEC7-1040-B3D0-546E4B48F12A}" srcOrd="0" destOrd="0" presId="urn:microsoft.com/office/officeart/2016/7/layout/RepeatingBendingProcessNew"/>
    <dgm:cxn modelId="{7ABEEC4C-C8E2-294D-B007-39155B5C3085}" type="presOf" srcId="{1986F1B5-F977-4652-AE42-D81192BCD83D}" destId="{D982FCDA-5BB0-9846-AEFE-FB698F371B5F}" srcOrd="0" destOrd="0" presId="urn:microsoft.com/office/officeart/2016/7/layout/RepeatingBendingProcessNew"/>
    <dgm:cxn modelId="{3F04234F-4C29-8A43-97AC-08BA3FF550F1}" type="presOf" srcId="{232B4852-4F8A-435C-863C-05846D6C3D0F}" destId="{B3AB6742-3D10-2247-85D5-2288232BFAD2}" srcOrd="1" destOrd="0" presId="urn:microsoft.com/office/officeart/2016/7/layout/RepeatingBendingProcessNew"/>
    <dgm:cxn modelId="{EC81C555-C791-9B4F-973D-94AA166C5B0F}" type="presOf" srcId="{3C3B38C9-2B89-4AFC-A027-D7F8202C8F44}" destId="{291A9117-DFDB-5E41-AE0D-3FF4A677DF23}" srcOrd="0" destOrd="0" presId="urn:microsoft.com/office/officeart/2016/7/layout/RepeatingBendingProcessNew"/>
    <dgm:cxn modelId="{5324E25F-5A08-8B4F-9309-F192328AAD18}" type="presOf" srcId="{AB326312-F100-4A93-8CE7-E5DBDB9FBB89}" destId="{3E9D10EB-FB42-1549-AF36-5D988C31CE6A}" srcOrd="0" destOrd="0" presId="urn:microsoft.com/office/officeart/2016/7/layout/RepeatingBendingProcessNew"/>
    <dgm:cxn modelId="{BA7CBA72-3762-C14B-9F26-7CB98D7E45F8}" type="presOf" srcId="{3C3B38C9-2B89-4AFC-A027-D7F8202C8F44}" destId="{10911D59-C5E2-1341-86B4-AC70096BFA2E}" srcOrd="1" destOrd="0" presId="urn:microsoft.com/office/officeart/2016/7/layout/RepeatingBendingProcessNew"/>
    <dgm:cxn modelId="{90873E74-D496-AF43-93EA-FF50112346ED}" type="presOf" srcId="{7C2E72F6-B90F-4999-AF0D-E07704384189}" destId="{6F0998A6-CFB9-2B40-823E-BF758EA89B64}" srcOrd="1" destOrd="0" presId="urn:microsoft.com/office/officeart/2016/7/layout/RepeatingBendingProcessNew"/>
    <dgm:cxn modelId="{6240E57F-E1A8-F54F-8282-3FBABD798960}" type="presOf" srcId="{64BF73D1-8365-4650-BADE-3553A067FC21}" destId="{5E6DCFA5-3480-9F46-999A-868D5E0CE5C0}" srcOrd="0" destOrd="0" presId="urn:microsoft.com/office/officeart/2016/7/layout/RepeatingBendingProcessNew"/>
    <dgm:cxn modelId="{C8B0068A-C0DB-4A35-8860-1544F95D948C}" srcId="{8629170D-EA3A-4974-AC2B-68ED0FF26C20}" destId="{1E8BA220-BA13-40B6-AFB5-2B4021C463B0}" srcOrd="1" destOrd="0" parTransId="{40B1EB79-109E-4F95-97D9-4BCE2918E743}" sibTransId="{AB8A618D-203E-4847-9A1B-8A0C1AE434BB}"/>
    <dgm:cxn modelId="{084D318C-EA88-A54A-BCBE-176025656AC5}" type="presOf" srcId="{B5159E1B-3D49-4E34-B5C5-8F1A46F047B0}" destId="{D0958787-34E9-5A4E-A8B5-64050962B318}" srcOrd="0" destOrd="0" presId="urn:microsoft.com/office/officeart/2016/7/layout/RepeatingBendingProcessNew"/>
    <dgm:cxn modelId="{B6CDCF9F-5251-364A-B3A1-44D26ADAC2CD}" type="presOf" srcId="{A0E5488A-EB80-4DC8-A5E2-1BD7AC7C14E5}" destId="{6E42A24A-A31D-4F4C-9FD8-6FD6C31FF04D}" srcOrd="1" destOrd="0" presId="urn:microsoft.com/office/officeart/2016/7/layout/RepeatingBendingProcessNew"/>
    <dgm:cxn modelId="{803D91CB-F14C-419D-8AE3-1C9DE69CE1D1}" srcId="{8629170D-EA3A-4974-AC2B-68ED0FF26C20}" destId="{B5159E1B-3D49-4E34-B5C5-8F1A46F047B0}" srcOrd="2" destOrd="0" parTransId="{A46604D5-4CBB-49A7-B34F-33776BD7D905}" sibTransId="{232B4852-4F8A-435C-863C-05846D6C3D0F}"/>
    <dgm:cxn modelId="{626225E1-3963-4ECF-90D7-60E10D3B544E}" srcId="{8629170D-EA3A-4974-AC2B-68ED0FF26C20}" destId="{64BF73D1-8365-4650-BADE-3553A067FC21}" srcOrd="0" destOrd="0" parTransId="{E86114C4-F2AC-4F5D-AAF3-0F3E49A88ABD}" sibTransId="{A0E5488A-EB80-4DC8-A5E2-1BD7AC7C14E5}"/>
    <dgm:cxn modelId="{36EE53E5-6701-DD41-8909-E5487FE6EB46}" type="presOf" srcId="{E057C447-3ECD-4000-AC4D-67F5B0755C58}" destId="{6AC6E32B-7712-D942-B0C0-F3E147184D06}" srcOrd="0" destOrd="0" presId="urn:microsoft.com/office/officeart/2016/7/layout/RepeatingBendingProcessNew"/>
    <dgm:cxn modelId="{18FAE6E9-CC4B-C54D-9DB4-0DB6B064472E}" type="presOf" srcId="{7C2E72F6-B90F-4999-AF0D-E07704384189}" destId="{11BFF390-2721-2E47-935E-ECDE20031AA0}" srcOrd="0" destOrd="0" presId="urn:microsoft.com/office/officeart/2016/7/layout/RepeatingBendingProcessNew"/>
    <dgm:cxn modelId="{B79347F2-3C61-6749-B0B2-F35CB88AD131}" type="presOf" srcId="{232B4852-4F8A-435C-863C-05846D6C3D0F}" destId="{121DA9F7-81D9-AC48-B1D1-5BC53A8190FB}" srcOrd="0" destOrd="0" presId="urn:microsoft.com/office/officeart/2016/7/layout/RepeatingBendingProcessNew"/>
    <dgm:cxn modelId="{C8CBB9F6-C53E-4139-ABD7-ECEF83AFD3EB}" srcId="{8629170D-EA3A-4974-AC2B-68ED0FF26C20}" destId="{AB326312-F100-4A93-8CE7-E5DBDB9FBB89}" srcOrd="4" destOrd="0" parTransId="{BA8BEFC2-4A85-4485-A0B2-E242287483E8}" sibTransId="{7C2E72F6-B90F-4999-AF0D-E07704384189}"/>
    <dgm:cxn modelId="{3EF1739D-ADEA-6F42-BB93-BC33E731B3ED}" type="presParOf" srcId="{CCF94F92-2770-8340-9FE6-8B01599B6698}" destId="{5E6DCFA5-3480-9F46-999A-868D5E0CE5C0}" srcOrd="0" destOrd="0" presId="urn:microsoft.com/office/officeart/2016/7/layout/RepeatingBendingProcessNew"/>
    <dgm:cxn modelId="{62F92334-D2AE-AC4A-AAEB-A0BF64C30E57}" type="presParOf" srcId="{CCF94F92-2770-8340-9FE6-8B01599B6698}" destId="{C375EEED-A6B3-F849-8147-065E552A1F23}" srcOrd="1" destOrd="0" presId="urn:microsoft.com/office/officeart/2016/7/layout/RepeatingBendingProcessNew"/>
    <dgm:cxn modelId="{49533F38-5C58-A044-A5B4-5ACC7816F606}" type="presParOf" srcId="{C375EEED-A6B3-F849-8147-065E552A1F23}" destId="{6E42A24A-A31D-4F4C-9FD8-6FD6C31FF04D}" srcOrd="0" destOrd="0" presId="urn:microsoft.com/office/officeart/2016/7/layout/RepeatingBendingProcessNew"/>
    <dgm:cxn modelId="{0FBE56D4-0630-C24F-877E-BFA410F6909C}" type="presParOf" srcId="{CCF94F92-2770-8340-9FE6-8B01599B6698}" destId="{D4FD9025-DEC7-1040-B3D0-546E4B48F12A}" srcOrd="2" destOrd="0" presId="urn:microsoft.com/office/officeart/2016/7/layout/RepeatingBendingProcessNew"/>
    <dgm:cxn modelId="{06DFBF72-6ACA-2148-B518-493901C083EF}" type="presParOf" srcId="{CCF94F92-2770-8340-9FE6-8B01599B6698}" destId="{C39DDC5B-375F-B144-AA37-774ABE576F93}" srcOrd="3" destOrd="0" presId="urn:microsoft.com/office/officeart/2016/7/layout/RepeatingBendingProcessNew"/>
    <dgm:cxn modelId="{CAEE6F79-42CB-994A-96BF-4746C183F04E}" type="presParOf" srcId="{C39DDC5B-375F-B144-AA37-774ABE576F93}" destId="{652691B1-50F6-EE49-9C80-71AF047BBFBE}" srcOrd="0" destOrd="0" presId="urn:microsoft.com/office/officeart/2016/7/layout/RepeatingBendingProcessNew"/>
    <dgm:cxn modelId="{6940D995-1123-644E-B0EE-8030EF133BA4}" type="presParOf" srcId="{CCF94F92-2770-8340-9FE6-8B01599B6698}" destId="{D0958787-34E9-5A4E-A8B5-64050962B318}" srcOrd="4" destOrd="0" presId="urn:microsoft.com/office/officeart/2016/7/layout/RepeatingBendingProcessNew"/>
    <dgm:cxn modelId="{0C0ACD05-6739-184D-8FAF-D25A0E46BCE5}" type="presParOf" srcId="{CCF94F92-2770-8340-9FE6-8B01599B6698}" destId="{121DA9F7-81D9-AC48-B1D1-5BC53A8190FB}" srcOrd="5" destOrd="0" presId="urn:microsoft.com/office/officeart/2016/7/layout/RepeatingBendingProcessNew"/>
    <dgm:cxn modelId="{3E227489-8981-4B45-9469-C6F651DA638E}" type="presParOf" srcId="{121DA9F7-81D9-AC48-B1D1-5BC53A8190FB}" destId="{B3AB6742-3D10-2247-85D5-2288232BFAD2}" srcOrd="0" destOrd="0" presId="urn:microsoft.com/office/officeart/2016/7/layout/RepeatingBendingProcessNew"/>
    <dgm:cxn modelId="{CD6BFD00-26B4-DC44-B129-8DCD33F59189}" type="presParOf" srcId="{CCF94F92-2770-8340-9FE6-8B01599B6698}" destId="{D982FCDA-5BB0-9846-AEFE-FB698F371B5F}" srcOrd="6" destOrd="0" presId="urn:microsoft.com/office/officeart/2016/7/layout/RepeatingBendingProcessNew"/>
    <dgm:cxn modelId="{4AF57A19-EBA4-F747-AF69-373DDEF20367}" type="presParOf" srcId="{CCF94F92-2770-8340-9FE6-8B01599B6698}" destId="{291A9117-DFDB-5E41-AE0D-3FF4A677DF23}" srcOrd="7" destOrd="0" presId="urn:microsoft.com/office/officeart/2016/7/layout/RepeatingBendingProcessNew"/>
    <dgm:cxn modelId="{6EBDF594-5F1E-0B42-B526-87A75CB4E17A}" type="presParOf" srcId="{291A9117-DFDB-5E41-AE0D-3FF4A677DF23}" destId="{10911D59-C5E2-1341-86B4-AC70096BFA2E}" srcOrd="0" destOrd="0" presId="urn:microsoft.com/office/officeart/2016/7/layout/RepeatingBendingProcessNew"/>
    <dgm:cxn modelId="{D452AF65-59D1-6F41-AF6B-9DA68DF895CB}" type="presParOf" srcId="{CCF94F92-2770-8340-9FE6-8B01599B6698}" destId="{3E9D10EB-FB42-1549-AF36-5D988C31CE6A}" srcOrd="8" destOrd="0" presId="urn:microsoft.com/office/officeart/2016/7/layout/RepeatingBendingProcessNew"/>
    <dgm:cxn modelId="{0FF89ACC-6DCA-A04E-82B7-350428C2E403}" type="presParOf" srcId="{CCF94F92-2770-8340-9FE6-8B01599B6698}" destId="{11BFF390-2721-2E47-935E-ECDE20031AA0}" srcOrd="9" destOrd="0" presId="urn:microsoft.com/office/officeart/2016/7/layout/RepeatingBendingProcessNew"/>
    <dgm:cxn modelId="{925955B6-ED70-474C-A1F7-4612A9FDF3C8}" type="presParOf" srcId="{11BFF390-2721-2E47-935E-ECDE20031AA0}" destId="{6F0998A6-CFB9-2B40-823E-BF758EA89B64}" srcOrd="0" destOrd="0" presId="urn:microsoft.com/office/officeart/2016/7/layout/RepeatingBendingProcessNew"/>
    <dgm:cxn modelId="{89E90E2D-2968-C943-A4CF-C09388CEDA15}" type="presParOf" srcId="{CCF94F92-2770-8340-9FE6-8B01599B6698}" destId="{6AC6E32B-7712-D942-B0C0-F3E147184D0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A90700-DB51-46CA-AE79-B14F2FFE4087}"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26612F4A-94B2-4D39-9BFF-748347236D15}">
      <dgm:prSet/>
      <dgm:spPr/>
      <dgm:t>
        <a:bodyPr/>
        <a:lstStyle/>
        <a:p>
          <a:r>
            <a:rPr lang="en-US"/>
            <a:t>The more information the better – prices are the bare minimum </a:t>
          </a:r>
        </a:p>
      </dgm:t>
    </dgm:pt>
    <dgm:pt modelId="{C161A809-D158-44B3-BE79-1898A36E2AA3}" type="parTrans" cxnId="{D4A69D3A-BB3C-4B6E-B1F0-2772529BF6B7}">
      <dgm:prSet/>
      <dgm:spPr/>
      <dgm:t>
        <a:bodyPr/>
        <a:lstStyle/>
        <a:p>
          <a:endParaRPr lang="en-US"/>
        </a:p>
      </dgm:t>
    </dgm:pt>
    <dgm:pt modelId="{D7FA959E-57B8-4328-B0F3-4C97269776DF}" type="sibTrans" cxnId="{D4A69D3A-BB3C-4B6E-B1F0-2772529BF6B7}">
      <dgm:prSet/>
      <dgm:spPr/>
      <dgm:t>
        <a:bodyPr/>
        <a:lstStyle/>
        <a:p>
          <a:endParaRPr lang="en-US"/>
        </a:p>
      </dgm:t>
    </dgm:pt>
    <dgm:pt modelId="{BF2DF055-D5C3-42BF-A52D-BA9B78BE97E9}">
      <dgm:prSet/>
      <dgm:spPr/>
      <dgm:t>
        <a:bodyPr/>
        <a:lstStyle/>
        <a:p>
          <a:r>
            <a:rPr lang="en-US"/>
            <a:t>Examples</a:t>
          </a:r>
        </a:p>
      </dgm:t>
    </dgm:pt>
    <dgm:pt modelId="{7418DF1C-5D33-484B-A692-CF274EE78040}" type="parTrans" cxnId="{5FCA53E6-F7D3-445E-97C8-C5080864424D}">
      <dgm:prSet/>
      <dgm:spPr/>
      <dgm:t>
        <a:bodyPr/>
        <a:lstStyle/>
        <a:p>
          <a:endParaRPr lang="en-US"/>
        </a:p>
      </dgm:t>
    </dgm:pt>
    <dgm:pt modelId="{9EC727A3-66ED-46FB-A6AF-5480F01F9832}" type="sibTrans" cxnId="{5FCA53E6-F7D3-445E-97C8-C5080864424D}">
      <dgm:prSet/>
      <dgm:spPr/>
      <dgm:t>
        <a:bodyPr/>
        <a:lstStyle/>
        <a:p>
          <a:endParaRPr lang="en-US"/>
        </a:p>
      </dgm:t>
    </dgm:pt>
    <dgm:pt modelId="{974F4345-A83B-4EA7-9557-838A0D154D64}">
      <dgm:prSet/>
      <dgm:spPr/>
      <dgm:t>
        <a:bodyPr/>
        <a:lstStyle/>
        <a:p>
          <a:r>
            <a:rPr lang="en-US"/>
            <a:t>Payment Methods</a:t>
          </a:r>
        </a:p>
      </dgm:t>
    </dgm:pt>
    <dgm:pt modelId="{5C1D2E96-86A0-4135-A223-6CDA453B5491}" type="parTrans" cxnId="{B4AF1CD1-6075-42D3-A300-EA3C34D8B2EE}">
      <dgm:prSet/>
      <dgm:spPr/>
      <dgm:t>
        <a:bodyPr/>
        <a:lstStyle/>
        <a:p>
          <a:endParaRPr lang="en-US"/>
        </a:p>
      </dgm:t>
    </dgm:pt>
    <dgm:pt modelId="{BF5C3AA8-03FE-442E-B263-D2243719E841}" type="sibTrans" cxnId="{B4AF1CD1-6075-42D3-A300-EA3C34D8B2EE}">
      <dgm:prSet/>
      <dgm:spPr/>
      <dgm:t>
        <a:bodyPr/>
        <a:lstStyle/>
        <a:p>
          <a:endParaRPr lang="en-US"/>
        </a:p>
      </dgm:t>
    </dgm:pt>
    <dgm:pt modelId="{8D341C55-36CB-4063-AAD8-158D336F66FC}">
      <dgm:prSet/>
      <dgm:spPr/>
      <dgm:t>
        <a:bodyPr/>
        <a:lstStyle/>
        <a:p>
          <a:r>
            <a:rPr lang="en-US"/>
            <a:t>Descriptions</a:t>
          </a:r>
        </a:p>
      </dgm:t>
    </dgm:pt>
    <dgm:pt modelId="{74979826-3050-4C1F-98D8-6F68EF4C1B07}" type="parTrans" cxnId="{0BAD91AF-F0F3-40B3-941B-046A7FB0034C}">
      <dgm:prSet/>
      <dgm:spPr/>
      <dgm:t>
        <a:bodyPr/>
        <a:lstStyle/>
        <a:p>
          <a:endParaRPr lang="en-US"/>
        </a:p>
      </dgm:t>
    </dgm:pt>
    <dgm:pt modelId="{309C8ACE-69CF-4961-8CA1-192CFB9D7C6A}" type="sibTrans" cxnId="{0BAD91AF-F0F3-40B3-941B-046A7FB0034C}">
      <dgm:prSet/>
      <dgm:spPr/>
      <dgm:t>
        <a:bodyPr/>
        <a:lstStyle/>
        <a:p>
          <a:endParaRPr lang="en-US"/>
        </a:p>
      </dgm:t>
    </dgm:pt>
    <dgm:pt modelId="{A8391294-890E-4C89-8849-1F4975D8C854}">
      <dgm:prSet/>
      <dgm:spPr/>
      <dgm:t>
        <a:bodyPr/>
        <a:lstStyle/>
        <a:p>
          <a:r>
            <a:rPr lang="en-US"/>
            <a:t>Clear Signage</a:t>
          </a:r>
        </a:p>
      </dgm:t>
    </dgm:pt>
    <dgm:pt modelId="{07FDE578-6D48-4B87-95F7-127AA4DACF0D}" type="parTrans" cxnId="{FFE1B4E1-9421-4DFF-AE92-453E1FC4A5D4}">
      <dgm:prSet/>
      <dgm:spPr/>
      <dgm:t>
        <a:bodyPr/>
        <a:lstStyle/>
        <a:p>
          <a:endParaRPr lang="en-US"/>
        </a:p>
      </dgm:t>
    </dgm:pt>
    <dgm:pt modelId="{99AD9BFE-FEF4-40DB-9F89-021859157F61}" type="sibTrans" cxnId="{FFE1B4E1-9421-4DFF-AE92-453E1FC4A5D4}">
      <dgm:prSet/>
      <dgm:spPr/>
      <dgm:t>
        <a:bodyPr/>
        <a:lstStyle/>
        <a:p>
          <a:endParaRPr lang="en-US"/>
        </a:p>
      </dgm:t>
    </dgm:pt>
    <dgm:pt modelId="{F8F7FEAA-E9AF-4130-A562-275BBAB52556}">
      <dgm:prSet/>
      <dgm:spPr/>
      <dgm:t>
        <a:bodyPr/>
        <a:lstStyle/>
        <a:p>
          <a:r>
            <a:rPr lang="en-US"/>
            <a:t>Recipes</a:t>
          </a:r>
        </a:p>
      </dgm:t>
    </dgm:pt>
    <dgm:pt modelId="{F519D46F-8D5B-4F7D-93A0-D2D5B42178D8}" type="parTrans" cxnId="{F4489196-29F5-4970-A430-4E57714B180F}">
      <dgm:prSet/>
      <dgm:spPr/>
      <dgm:t>
        <a:bodyPr/>
        <a:lstStyle/>
        <a:p>
          <a:endParaRPr lang="en-US"/>
        </a:p>
      </dgm:t>
    </dgm:pt>
    <dgm:pt modelId="{0124D964-5D9A-476C-94D5-F94F3BB9C5F7}" type="sibTrans" cxnId="{F4489196-29F5-4970-A430-4E57714B180F}">
      <dgm:prSet/>
      <dgm:spPr/>
      <dgm:t>
        <a:bodyPr/>
        <a:lstStyle/>
        <a:p>
          <a:endParaRPr lang="en-US"/>
        </a:p>
      </dgm:t>
    </dgm:pt>
    <dgm:pt modelId="{270B0E87-4568-6447-B88B-C450C87D7E81}" type="pres">
      <dgm:prSet presAssocID="{89A90700-DB51-46CA-AE79-B14F2FFE4087}" presName="Name0" presStyleCnt="0">
        <dgm:presLayoutVars>
          <dgm:dir/>
          <dgm:animLvl val="lvl"/>
          <dgm:resizeHandles val="exact"/>
        </dgm:presLayoutVars>
      </dgm:prSet>
      <dgm:spPr/>
    </dgm:pt>
    <dgm:pt modelId="{66EC9724-34AD-0D49-A05C-73D8F2F19082}" type="pres">
      <dgm:prSet presAssocID="{BF2DF055-D5C3-42BF-A52D-BA9B78BE97E9}" presName="boxAndChildren" presStyleCnt="0"/>
      <dgm:spPr/>
    </dgm:pt>
    <dgm:pt modelId="{A1266F76-36F8-E742-A1DD-D918E483726F}" type="pres">
      <dgm:prSet presAssocID="{BF2DF055-D5C3-42BF-A52D-BA9B78BE97E9}" presName="parentTextBox" presStyleLbl="node1" presStyleIdx="0" presStyleCnt="2"/>
      <dgm:spPr/>
    </dgm:pt>
    <dgm:pt modelId="{EC005462-5316-4345-B1C5-63977F229E6D}" type="pres">
      <dgm:prSet presAssocID="{BF2DF055-D5C3-42BF-A52D-BA9B78BE97E9}" presName="entireBox" presStyleLbl="node1" presStyleIdx="0" presStyleCnt="2"/>
      <dgm:spPr/>
    </dgm:pt>
    <dgm:pt modelId="{E1E21718-5789-A041-83DE-A45D4D4841C8}" type="pres">
      <dgm:prSet presAssocID="{BF2DF055-D5C3-42BF-A52D-BA9B78BE97E9}" presName="descendantBox" presStyleCnt="0"/>
      <dgm:spPr/>
    </dgm:pt>
    <dgm:pt modelId="{2D56CDEB-23B0-854C-BCC2-8592158832EB}" type="pres">
      <dgm:prSet presAssocID="{974F4345-A83B-4EA7-9557-838A0D154D64}" presName="childTextBox" presStyleLbl="fgAccFollowNode1" presStyleIdx="0" presStyleCnt="4">
        <dgm:presLayoutVars>
          <dgm:bulletEnabled val="1"/>
        </dgm:presLayoutVars>
      </dgm:prSet>
      <dgm:spPr/>
    </dgm:pt>
    <dgm:pt modelId="{8EDBB336-D962-B54C-94EB-72C12A67D1C8}" type="pres">
      <dgm:prSet presAssocID="{8D341C55-36CB-4063-AAD8-158D336F66FC}" presName="childTextBox" presStyleLbl="fgAccFollowNode1" presStyleIdx="1" presStyleCnt="4">
        <dgm:presLayoutVars>
          <dgm:bulletEnabled val="1"/>
        </dgm:presLayoutVars>
      </dgm:prSet>
      <dgm:spPr/>
    </dgm:pt>
    <dgm:pt modelId="{5521692C-73CD-A04D-83DB-0FCA8FF19DBE}" type="pres">
      <dgm:prSet presAssocID="{A8391294-890E-4C89-8849-1F4975D8C854}" presName="childTextBox" presStyleLbl="fgAccFollowNode1" presStyleIdx="2" presStyleCnt="4">
        <dgm:presLayoutVars>
          <dgm:bulletEnabled val="1"/>
        </dgm:presLayoutVars>
      </dgm:prSet>
      <dgm:spPr/>
    </dgm:pt>
    <dgm:pt modelId="{80E35003-5606-5044-A675-FAE4FA7AD764}" type="pres">
      <dgm:prSet presAssocID="{F8F7FEAA-E9AF-4130-A562-275BBAB52556}" presName="childTextBox" presStyleLbl="fgAccFollowNode1" presStyleIdx="3" presStyleCnt="4">
        <dgm:presLayoutVars>
          <dgm:bulletEnabled val="1"/>
        </dgm:presLayoutVars>
      </dgm:prSet>
      <dgm:spPr/>
    </dgm:pt>
    <dgm:pt modelId="{45BBBC7A-9A97-8747-80AE-58A3777055C2}" type="pres">
      <dgm:prSet presAssocID="{D7FA959E-57B8-4328-B0F3-4C97269776DF}" presName="sp" presStyleCnt="0"/>
      <dgm:spPr/>
    </dgm:pt>
    <dgm:pt modelId="{69E37807-A45A-DA44-85AA-261C1E386952}" type="pres">
      <dgm:prSet presAssocID="{26612F4A-94B2-4D39-9BFF-748347236D15}" presName="arrowAndChildren" presStyleCnt="0"/>
      <dgm:spPr/>
    </dgm:pt>
    <dgm:pt modelId="{5D905E9C-E8D3-8843-95AF-206B59FB7B16}" type="pres">
      <dgm:prSet presAssocID="{26612F4A-94B2-4D39-9BFF-748347236D15}" presName="parentTextArrow" presStyleLbl="node1" presStyleIdx="1" presStyleCnt="2"/>
      <dgm:spPr/>
    </dgm:pt>
  </dgm:ptLst>
  <dgm:cxnLst>
    <dgm:cxn modelId="{0E8D7310-F4F2-7E4F-9E5A-B451DA84CDC0}" type="presOf" srcId="{89A90700-DB51-46CA-AE79-B14F2FFE4087}" destId="{270B0E87-4568-6447-B88B-C450C87D7E81}" srcOrd="0" destOrd="0" presId="urn:microsoft.com/office/officeart/2005/8/layout/process4"/>
    <dgm:cxn modelId="{D4A69D3A-BB3C-4B6E-B1F0-2772529BF6B7}" srcId="{89A90700-DB51-46CA-AE79-B14F2FFE4087}" destId="{26612F4A-94B2-4D39-9BFF-748347236D15}" srcOrd="0" destOrd="0" parTransId="{C161A809-D158-44B3-BE79-1898A36E2AA3}" sibTransId="{D7FA959E-57B8-4328-B0F3-4C97269776DF}"/>
    <dgm:cxn modelId="{F4489196-29F5-4970-A430-4E57714B180F}" srcId="{BF2DF055-D5C3-42BF-A52D-BA9B78BE97E9}" destId="{F8F7FEAA-E9AF-4130-A562-275BBAB52556}" srcOrd="3" destOrd="0" parTransId="{F519D46F-8D5B-4F7D-93A0-D2D5B42178D8}" sibTransId="{0124D964-5D9A-476C-94D5-F94F3BB9C5F7}"/>
    <dgm:cxn modelId="{0BAD91AF-F0F3-40B3-941B-046A7FB0034C}" srcId="{BF2DF055-D5C3-42BF-A52D-BA9B78BE97E9}" destId="{8D341C55-36CB-4063-AAD8-158D336F66FC}" srcOrd="1" destOrd="0" parTransId="{74979826-3050-4C1F-98D8-6F68EF4C1B07}" sibTransId="{309C8ACE-69CF-4961-8CA1-192CFB9D7C6A}"/>
    <dgm:cxn modelId="{E743EAAF-4CB3-C14C-813C-0A816AC81311}" type="presOf" srcId="{8D341C55-36CB-4063-AAD8-158D336F66FC}" destId="{8EDBB336-D962-B54C-94EB-72C12A67D1C8}" srcOrd="0" destOrd="0" presId="urn:microsoft.com/office/officeart/2005/8/layout/process4"/>
    <dgm:cxn modelId="{FBCE7FB6-CCEF-4649-999A-D5F506E6B3B7}" type="presOf" srcId="{974F4345-A83B-4EA7-9557-838A0D154D64}" destId="{2D56CDEB-23B0-854C-BCC2-8592158832EB}" srcOrd="0" destOrd="0" presId="urn:microsoft.com/office/officeart/2005/8/layout/process4"/>
    <dgm:cxn modelId="{35823CBD-5D53-C745-A59D-20C622A3F357}" type="presOf" srcId="{F8F7FEAA-E9AF-4130-A562-275BBAB52556}" destId="{80E35003-5606-5044-A675-FAE4FA7AD764}" srcOrd="0" destOrd="0" presId="urn:microsoft.com/office/officeart/2005/8/layout/process4"/>
    <dgm:cxn modelId="{2E8A6CBE-BE12-564D-A499-644FD26B9C60}" type="presOf" srcId="{BF2DF055-D5C3-42BF-A52D-BA9B78BE97E9}" destId="{A1266F76-36F8-E742-A1DD-D918E483726F}" srcOrd="0" destOrd="0" presId="urn:microsoft.com/office/officeart/2005/8/layout/process4"/>
    <dgm:cxn modelId="{5D0E9DC0-DDC2-D842-B64E-2030DCB68BC1}" type="presOf" srcId="{A8391294-890E-4C89-8849-1F4975D8C854}" destId="{5521692C-73CD-A04D-83DB-0FCA8FF19DBE}" srcOrd="0" destOrd="0" presId="urn:microsoft.com/office/officeart/2005/8/layout/process4"/>
    <dgm:cxn modelId="{2CFD15C3-DCAA-6B4C-9E60-712890520567}" type="presOf" srcId="{26612F4A-94B2-4D39-9BFF-748347236D15}" destId="{5D905E9C-E8D3-8843-95AF-206B59FB7B16}" srcOrd="0" destOrd="0" presId="urn:microsoft.com/office/officeart/2005/8/layout/process4"/>
    <dgm:cxn modelId="{B4AF1CD1-6075-42D3-A300-EA3C34D8B2EE}" srcId="{BF2DF055-D5C3-42BF-A52D-BA9B78BE97E9}" destId="{974F4345-A83B-4EA7-9557-838A0D154D64}" srcOrd="0" destOrd="0" parTransId="{5C1D2E96-86A0-4135-A223-6CDA453B5491}" sibTransId="{BF5C3AA8-03FE-442E-B263-D2243719E841}"/>
    <dgm:cxn modelId="{FFE1B4E1-9421-4DFF-AE92-453E1FC4A5D4}" srcId="{BF2DF055-D5C3-42BF-A52D-BA9B78BE97E9}" destId="{A8391294-890E-4C89-8849-1F4975D8C854}" srcOrd="2" destOrd="0" parTransId="{07FDE578-6D48-4B87-95F7-127AA4DACF0D}" sibTransId="{99AD9BFE-FEF4-40DB-9F89-021859157F61}"/>
    <dgm:cxn modelId="{5FCA53E6-F7D3-445E-97C8-C5080864424D}" srcId="{89A90700-DB51-46CA-AE79-B14F2FFE4087}" destId="{BF2DF055-D5C3-42BF-A52D-BA9B78BE97E9}" srcOrd="1" destOrd="0" parTransId="{7418DF1C-5D33-484B-A692-CF274EE78040}" sibTransId="{9EC727A3-66ED-46FB-A6AF-5480F01F9832}"/>
    <dgm:cxn modelId="{538900E7-A9BB-104F-9F14-EBAB87AFC88F}" type="presOf" srcId="{BF2DF055-D5C3-42BF-A52D-BA9B78BE97E9}" destId="{EC005462-5316-4345-B1C5-63977F229E6D}" srcOrd="1" destOrd="0" presId="urn:microsoft.com/office/officeart/2005/8/layout/process4"/>
    <dgm:cxn modelId="{22324425-F93E-BC4E-AF90-6C99562AAD69}" type="presParOf" srcId="{270B0E87-4568-6447-B88B-C450C87D7E81}" destId="{66EC9724-34AD-0D49-A05C-73D8F2F19082}" srcOrd="0" destOrd="0" presId="urn:microsoft.com/office/officeart/2005/8/layout/process4"/>
    <dgm:cxn modelId="{69A885F6-3EBC-234D-A42D-D3105BE38E1B}" type="presParOf" srcId="{66EC9724-34AD-0D49-A05C-73D8F2F19082}" destId="{A1266F76-36F8-E742-A1DD-D918E483726F}" srcOrd="0" destOrd="0" presId="urn:microsoft.com/office/officeart/2005/8/layout/process4"/>
    <dgm:cxn modelId="{8748A61F-63D6-2B4F-9C15-DF0B4FF6343F}" type="presParOf" srcId="{66EC9724-34AD-0D49-A05C-73D8F2F19082}" destId="{EC005462-5316-4345-B1C5-63977F229E6D}" srcOrd="1" destOrd="0" presId="urn:microsoft.com/office/officeart/2005/8/layout/process4"/>
    <dgm:cxn modelId="{547D1702-877E-0748-9C7C-F453CC49D3D3}" type="presParOf" srcId="{66EC9724-34AD-0D49-A05C-73D8F2F19082}" destId="{E1E21718-5789-A041-83DE-A45D4D4841C8}" srcOrd="2" destOrd="0" presId="urn:microsoft.com/office/officeart/2005/8/layout/process4"/>
    <dgm:cxn modelId="{950901FB-2450-C043-B1C1-000BFE01DA99}" type="presParOf" srcId="{E1E21718-5789-A041-83DE-A45D4D4841C8}" destId="{2D56CDEB-23B0-854C-BCC2-8592158832EB}" srcOrd="0" destOrd="0" presId="urn:microsoft.com/office/officeart/2005/8/layout/process4"/>
    <dgm:cxn modelId="{3095E12B-FA09-5D4E-A09D-A1CAF103C980}" type="presParOf" srcId="{E1E21718-5789-A041-83DE-A45D4D4841C8}" destId="{8EDBB336-D962-B54C-94EB-72C12A67D1C8}" srcOrd="1" destOrd="0" presId="urn:microsoft.com/office/officeart/2005/8/layout/process4"/>
    <dgm:cxn modelId="{38DD6870-E97D-4148-B370-B31D6C84D550}" type="presParOf" srcId="{E1E21718-5789-A041-83DE-A45D4D4841C8}" destId="{5521692C-73CD-A04D-83DB-0FCA8FF19DBE}" srcOrd="2" destOrd="0" presId="urn:microsoft.com/office/officeart/2005/8/layout/process4"/>
    <dgm:cxn modelId="{E815EDE7-6A7D-0942-A69F-943CA0033A91}" type="presParOf" srcId="{E1E21718-5789-A041-83DE-A45D4D4841C8}" destId="{80E35003-5606-5044-A675-FAE4FA7AD764}" srcOrd="3" destOrd="0" presId="urn:microsoft.com/office/officeart/2005/8/layout/process4"/>
    <dgm:cxn modelId="{708B6B2D-772C-DC40-A4E9-C14AF0AE0999}" type="presParOf" srcId="{270B0E87-4568-6447-B88B-C450C87D7E81}" destId="{45BBBC7A-9A97-8747-80AE-58A3777055C2}" srcOrd="1" destOrd="0" presId="urn:microsoft.com/office/officeart/2005/8/layout/process4"/>
    <dgm:cxn modelId="{13158537-126E-6F46-AF70-665B480D8DB9}" type="presParOf" srcId="{270B0E87-4568-6447-B88B-C450C87D7E81}" destId="{69E37807-A45A-DA44-85AA-261C1E386952}" srcOrd="2" destOrd="0" presId="urn:microsoft.com/office/officeart/2005/8/layout/process4"/>
    <dgm:cxn modelId="{E9D85C73-8D56-4147-BC55-0E0C38EE5DA3}" type="presParOf" srcId="{69E37807-A45A-DA44-85AA-261C1E386952}" destId="{5D905E9C-E8D3-8843-95AF-206B59FB7B1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1A32C-92EE-4FE4-A0ED-F1EC4A637888}"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4D5E53E-D184-4A1E-814C-8A25499FE279}">
      <dgm:prSet/>
      <dgm:spPr/>
      <dgm:t>
        <a:bodyPr/>
        <a:lstStyle/>
        <a:p>
          <a:r>
            <a:rPr lang="en-US"/>
            <a:t>People love testing out the product before purchasing.  This also gives you an education opportunity. </a:t>
          </a:r>
        </a:p>
      </dgm:t>
    </dgm:pt>
    <dgm:pt modelId="{D0C8E5C9-1463-4A32-8233-B480B76D01FA}" type="parTrans" cxnId="{A81B2DE3-CD30-45F9-BC28-382837383842}">
      <dgm:prSet/>
      <dgm:spPr/>
      <dgm:t>
        <a:bodyPr/>
        <a:lstStyle/>
        <a:p>
          <a:endParaRPr lang="en-US"/>
        </a:p>
      </dgm:t>
    </dgm:pt>
    <dgm:pt modelId="{3A44363B-8F90-4DF2-A222-B8C022798884}" type="sibTrans" cxnId="{A81B2DE3-CD30-45F9-BC28-382837383842}">
      <dgm:prSet/>
      <dgm:spPr/>
      <dgm:t>
        <a:bodyPr/>
        <a:lstStyle/>
        <a:p>
          <a:endParaRPr lang="en-US"/>
        </a:p>
      </dgm:t>
    </dgm:pt>
    <dgm:pt modelId="{3CD656EB-2135-4B40-B291-4ADB482BF393}">
      <dgm:prSet/>
      <dgm:spPr/>
      <dgm:t>
        <a:bodyPr/>
        <a:lstStyle/>
        <a:p>
          <a:r>
            <a:rPr lang="en-US"/>
            <a:t>Sample different varieties of products and let the customer pick their favorite(s) </a:t>
          </a:r>
        </a:p>
      </dgm:t>
    </dgm:pt>
    <dgm:pt modelId="{D0F58534-8C68-4571-9B9A-31D06E9E9223}" type="parTrans" cxnId="{40F0BB27-6042-497F-8B58-6D906688CA59}">
      <dgm:prSet/>
      <dgm:spPr/>
      <dgm:t>
        <a:bodyPr/>
        <a:lstStyle/>
        <a:p>
          <a:endParaRPr lang="en-US"/>
        </a:p>
      </dgm:t>
    </dgm:pt>
    <dgm:pt modelId="{76178FB2-8B87-4028-B5FB-81D4CD72073A}" type="sibTrans" cxnId="{40F0BB27-6042-497F-8B58-6D906688CA59}">
      <dgm:prSet/>
      <dgm:spPr/>
      <dgm:t>
        <a:bodyPr/>
        <a:lstStyle/>
        <a:p>
          <a:endParaRPr lang="en-US"/>
        </a:p>
      </dgm:t>
    </dgm:pt>
    <dgm:pt modelId="{F54C8DC8-11B6-EF4B-8906-805C4F11A964}" type="pres">
      <dgm:prSet presAssocID="{7F71A32C-92EE-4FE4-A0ED-F1EC4A637888}" presName="hierChild1" presStyleCnt="0">
        <dgm:presLayoutVars>
          <dgm:chPref val="1"/>
          <dgm:dir/>
          <dgm:animOne val="branch"/>
          <dgm:animLvl val="lvl"/>
          <dgm:resizeHandles/>
        </dgm:presLayoutVars>
      </dgm:prSet>
      <dgm:spPr/>
    </dgm:pt>
    <dgm:pt modelId="{C7C919D2-2B4D-2C48-ACB2-9843CB22C527}" type="pres">
      <dgm:prSet presAssocID="{F4D5E53E-D184-4A1E-814C-8A25499FE279}" presName="hierRoot1" presStyleCnt="0"/>
      <dgm:spPr/>
    </dgm:pt>
    <dgm:pt modelId="{18BA7561-7798-D445-A97C-12246BC8A698}" type="pres">
      <dgm:prSet presAssocID="{F4D5E53E-D184-4A1E-814C-8A25499FE279}" presName="composite" presStyleCnt="0"/>
      <dgm:spPr/>
    </dgm:pt>
    <dgm:pt modelId="{9C43E52C-3B59-1E4D-99AF-6684E8D1A3CB}" type="pres">
      <dgm:prSet presAssocID="{F4D5E53E-D184-4A1E-814C-8A25499FE279}" presName="background" presStyleLbl="node0" presStyleIdx="0" presStyleCnt="2"/>
      <dgm:spPr/>
    </dgm:pt>
    <dgm:pt modelId="{B8ED2B02-3354-8D43-9A7B-7C2591CB5A06}" type="pres">
      <dgm:prSet presAssocID="{F4D5E53E-D184-4A1E-814C-8A25499FE279}" presName="text" presStyleLbl="fgAcc0" presStyleIdx="0" presStyleCnt="2">
        <dgm:presLayoutVars>
          <dgm:chPref val="3"/>
        </dgm:presLayoutVars>
      </dgm:prSet>
      <dgm:spPr/>
    </dgm:pt>
    <dgm:pt modelId="{ED6A95CF-D466-004B-8150-EE5276E107A7}" type="pres">
      <dgm:prSet presAssocID="{F4D5E53E-D184-4A1E-814C-8A25499FE279}" presName="hierChild2" presStyleCnt="0"/>
      <dgm:spPr/>
    </dgm:pt>
    <dgm:pt modelId="{BF235FB7-E895-4F42-9203-52EDDAD8D039}" type="pres">
      <dgm:prSet presAssocID="{3CD656EB-2135-4B40-B291-4ADB482BF393}" presName="hierRoot1" presStyleCnt="0"/>
      <dgm:spPr/>
    </dgm:pt>
    <dgm:pt modelId="{36E03CB1-7983-FA41-A002-F294322315BF}" type="pres">
      <dgm:prSet presAssocID="{3CD656EB-2135-4B40-B291-4ADB482BF393}" presName="composite" presStyleCnt="0"/>
      <dgm:spPr/>
    </dgm:pt>
    <dgm:pt modelId="{19C1A179-AF66-534D-A3B8-7E3D95147AEF}" type="pres">
      <dgm:prSet presAssocID="{3CD656EB-2135-4B40-B291-4ADB482BF393}" presName="background" presStyleLbl="node0" presStyleIdx="1" presStyleCnt="2"/>
      <dgm:spPr/>
    </dgm:pt>
    <dgm:pt modelId="{EE3BAE82-AE91-5B48-B474-61D9DCF70700}" type="pres">
      <dgm:prSet presAssocID="{3CD656EB-2135-4B40-B291-4ADB482BF393}" presName="text" presStyleLbl="fgAcc0" presStyleIdx="1" presStyleCnt="2">
        <dgm:presLayoutVars>
          <dgm:chPref val="3"/>
        </dgm:presLayoutVars>
      </dgm:prSet>
      <dgm:spPr/>
    </dgm:pt>
    <dgm:pt modelId="{24A6B651-F8EE-B74D-9481-4E5665ED8AB6}" type="pres">
      <dgm:prSet presAssocID="{3CD656EB-2135-4B40-B291-4ADB482BF393}" presName="hierChild2" presStyleCnt="0"/>
      <dgm:spPr/>
    </dgm:pt>
  </dgm:ptLst>
  <dgm:cxnLst>
    <dgm:cxn modelId="{AA658D1D-7433-CF49-A4CF-E5139AA8C5C1}" type="presOf" srcId="{7F71A32C-92EE-4FE4-A0ED-F1EC4A637888}" destId="{F54C8DC8-11B6-EF4B-8906-805C4F11A964}" srcOrd="0" destOrd="0" presId="urn:microsoft.com/office/officeart/2005/8/layout/hierarchy1"/>
    <dgm:cxn modelId="{40F0BB27-6042-497F-8B58-6D906688CA59}" srcId="{7F71A32C-92EE-4FE4-A0ED-F1EC4A637888}" destId="{3CD656EB-2135-4B40-B291-4ADB482BF393}" srcOrd="1" destOrd="0" parTransId="{D0F58534-8C68-4571-9B9A-31D06E9E9223}" sibTransId="{76178FB2-8B87-4028-B5FB-81D4CD72073A}"/>
    <dgm:cxn modelId="{A0628B58-4ACC-7C41-8568-0561B22DAE1C}" type="presOf" srcId="{3CD656EB-2135-4B40-B291-4ADB482BF393}" destId="{EE3BAE82-AE91-5B48-B474-61D9DCF70700}" srcOrd="0" destOrd="0" presId="urn:microsoft.com/office/officeart/2005/8/layout/hierarchy1"/>
    <dgm:cxn modelId="{5F6DF66B-03AA-CF4A-85AB-142059F79633}" type="presOf" srcId="{F4D5E53E-D184-4A1E-814C-8A25499FE279}" destId="{B8ED2B02-3354-8D43-9A7B-7C2591CB5A06}" srcOrd="0" destOrd="0" presId="urn:microsoft.com/office/officeart/2005/8/layout/hierarchy1"/>
    <dgm:cxn modelId="{A81B2DE3-CD30-45F9-BC28-382837383842}" srcId="{7F71A32C-92EE-4FE4-A0ED-F1EC4A637888}" destId="{F4D5E53E-D184-4A1E-814C-8A25499FE279}" srcOrd="0" destOrd="0" parTransId="{D0C8E5C9-1463-4A32-8233-B480B76D01FA}" sibTransId="{3A44363B-8F90-4DF2-A222-B8C022798884}"/>
    <dgm:cxn modelId="{840E2A27-B0DA-3842-B079-5D73711AB998}" type="presParOf" srcId="{F54C8DC8-11B6-EF4B-8906-805C4F11A964}" destId="{C7C919D2-2B4D-2C48-ACB2-9843CB22C527}" srcOrd="0" destOrd="0" presId="urn:microsoft.com/office/officeart/2005/8/layout/hierarchy1"/>
    <dgm:cxn modelId="{71500136-8A9D-E942-AD63-59194A8076CA}" type="presParOf" srcId="{C7C919D2-2B4D-2C48-ACB2-9843CB22C527}" destId="{18BA7561-7798-D445-A97C-12246BC8A698}" srcOrd="0" destOrd="0" presId="urn:microsoft.com/office/officeart/2005/8/layout/hierarchy1"/>
    <dgm:cxn modelId="{5E99022A-BB8E-544A-A443-C7DB5A64C5D0}" type="presParOf" srcId="{18BA7561-7798-D445-A97C-12246BC8A698}" destId="{9C43E52C-3B59-1E4D-99AF-6684E8D1A3CB}" srcOrd="0" destOrd="0" presId="urn:microsoft.com/office/officeart/2005/8/layout/hierarchy1"/>
    <dgm:cxn modelId="{2BF37D68-6949-4A4A-A782-3B84A8F0A1BA}" type="presParOf" srcId="{18BA7561-7798-D445-A97C-12246BC8A698}" destId="{B8ED2B02-3354-8D43-9A7B-7C2591CB5A06}" srcOrd="1" destOrd="0" presId="urn:microsoft.com/office/officeart/2005/8/layout/hierarchy1"/>
    <dgm:cxn modelId="{F17D8038-C046-2142-A2EF-734BFF86340D}" type="presParOf" srcId="{C7C919D2-2B4D-2C48-ACB2-9843CB22C527}" destId="{ED6A95CF-D466-004B-8150-EE5276E107A7}" srcOrd="1" destOrd="0" presId="urn:microsoft.com/office/officeart/2005/8/layout/hierarchy1"/>
    <dgm:cxn modelId="{1151DEF8-ADE0-614D-8537-828C48F4A739}" type="presParOf" srcId="{F54C8DC8-11B6-EF4B-8906-805C4F11A964}" destId="{BF235FB7-E895-4F42-9203-52EDDAD8D039}" srcOrd="1" destOrd="0" presId="urn:microsoft.com/office/officeart/2005/8/layout/hierarchy1"/>
    <dgm:cxn modelId="{D9630EC2-ECF1-6849-8EB3-7B07209C102D}" type="presParOf" srcId="{BF235FB7-E895-4F42-9203-52EDDAD8D039}" destId="{36E03CB1-7983-FA41-A002-F294322315BF}" srcOrd="0" destOrd="0" presId="urn:microsoft.com/office/officeart/2005/8/layout/hierarchy1"/>
    <dgm:cxn modelId="{D3B092E6-1B4E-A747-8613-EBFE5E5D347A}" type="presParOf" srcId="{36E03CB1-7983-FA41-A002-F294322315BF}" destId="{19C1A179-AF66-534D-A3B8-7E3D95147AEF}" srcOrd="0" destOrd="0" presId="urn:microsoft.com/office/officeart/2005/8/layout/hierarchy1"/>
    <dgm:cxn modelId="{20795E69-1EAD-7B46-ADF1-8B1502EE2640}" type="presParOf" srcId="{36E03CB1-7983-FA41-A002-F294322315BF}" destId="{EE3BAE82-AE91-5B48-B474-61D9DCF70700}" srcOrd="1" destOrd="0" presId="urn:microsoft.com/office/officeart/2005/8/layout/hierarchy1"/>
    <dgm:cxn modelId="{1A86A74B-6B10-DA4E-96F7-8F1BF8ECCBAB}" type="presParOf" srcId="{BF235FB7-E895-4F42-9203-52EDDAD8D039}" destId="{24A6B651-F8EE-B74D-9481-4E5665ED8AB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2F49BD-2C6C-499E-A376-23AB4B181D5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A42E4BD-E09B-4474-8DCE-DC07ACDAEE57}">
      <dgm:prSet/>
      <dgm:spPr/>
      <dgm:t>
        <a:bodyPr/>
        <a:lstStyle/>
        <a:p>
          <a:r>
            <a:rPr lang="en-US"/>
            <a:t>Be enthusiastic &amp; friendly</a:t>
          </a:r>
        </a:p>
      </dgm:t>
    </dgm:pt>
    <dgm:pt modelId="{1F4816A3-9C8C-43D2-8D52-DA5E5CA8B86C}" type="parTrans" cxnId="{C14FDB78-FEB0-4BCE-87B0-3D13DBF94328}">
      <dgm:prSet/>
      <dgm:spPr/>
      <dgm:t>
        <a:bodyPr/>
        <a:lstStyle/>
        <a:p>
          <a:endParaRPr lang="en-US"/>
        </a:p>
      </dgm:t>
    </dgm:pt>
    <dgm:pt modelId="{719817C8-2CC9-4348-8B06-4EE39E557124}" type="sibTrans" cxnId="{C14FDB78-FEB0-4BCE-87B0-3D13DBF94328}">
      <dgm:prSet/>
      <dgm:spPr/>
      <dgm:t>
        <a:bodyPr/>
        <a:lstStyle/>
        <a:p>
          <a:endParaRPr lang="en-US"/>
        </a:p>
      </dgm:t>
    </dgm:pt>
    <dgm:pt modelId="{10A45CB2-B0CB-49DC-A02A-938FF137BE21}">
      <dgm:prSet/>
      <dgm:spPr/>
      <dgm:t>
        <a:bodyPr/>
        <a:lstStyle/>
        <a:p>
          <a:r>
            <a:rPr lang="en-US"/>
            <a:t>Be personable, talk about your farm, show your love for your products</a:t>
          </a:r>
        </a:p>
      </dgm:t>
    </dgm:pt>
    <dgm:pt modelId="{9616C5E9-FEF5-4B3C-A4B6-8119DA872D7F}" type="parTrans" cxnId="{EAA67EC4-3830-4FA2-A305-A927192883D9}">
      <dgm:prSet/>
      <dgm:spPr/>
      <dgm:t>
        <a:bodyPr/>
        <a:lstStyle/>
        <a:p>
          <a:endParaRPr lang="en-US"/>
        </a:p>
      </dgm:t>
    </dgm:pt>
    <dgm:pt modelId="{AC76E88A-EA6D-4F72-8F48-D0BF332074FB}" type="sibTrans" cxnId="{EAA67EC4-3830-4FA2-A305-A927192883D9}">
      <dgm:prSet/>
      <dgm:spPr/>
      <dgm:t>
        <a:bodyPr/>
        <a:lstStyle/>
        <a:p>
          <a:endParaRPr lang="en-US"/>
        </a:p>
      </dgm:t>
    </dgm:pt>
    <dgm:pt modelId="{920D8854-0C5A-44B7-A733-EA6245C163C1}">
      <dgm:prSet/>
      <dgm:spPr/>
      <dgm:t>
        <a:bodyPr/>
        <a:lstStyle/>
        <a:p>
          <a:r>
            <a:rPr lang="en-US"/>
            <a:t>Move around your stand</a:t>
          </a:r>
        </a:p>
      </dgm:t>
    </dgm:pt>
    <dgm:pt modelId="{D0C0D79B-C5D6-436A-B875-8E6FFC81F55D}" type="parTrans" cxnId="{9A24E5BF-3008-4A0B-B7F2-BFBFF201F30F}">
      <dgm:prSet/>
      <dgm:spPr/>
      <dgm:t>
        <a:bodyPr/>
        <a:lstStyle/>
        <a:p>
          <a:endParaRPr lang="en-US"/>
        </a:p>
      </dgm:t>
    </dgm:pt>
    <dgm:pt modelId="{40CD7E6B-9588-4350-A47E-7699E76584F8}" type="sibTrans" cxnId="{9A24E5BF-3008-4A0B-B7F2-BFBFF201F30F}">
      <dgm:prSet/>
      <dgm:spPr/>
      <dgm:t>
        <a:bodyPr/>
        <a:lstStyle/>
        <a:p>
          <a:endParaRPr lang="en-US"/>
        </a:p>
      </dgm:t>
    </dgm:pt>
    <dgm:pt modelId="{DFD1FD79-DF5E-4D5C-A123-7C3B243E81C6}">
      <dgm:prSet/>
      <dgm:spPr/>
      <dgm:t>
        <a:bodyPr/>
        <a:lstStyle/>
        <a:p>
          <a:r>
            <a:rPr lang="en-US"/>
            <a:t>Walk to the front of your stand every so often, for the customers view</a:t>
          </a:r>
        </a:p>
      </dgm:t>
    </dgm:pt>
    <dgm:pt modelId="{B2EF01CC-7260-4143-935D-4E53F061DA2C}" type="parTrans" cxnId="{FCB83C29-0F89-46BC-8CE3-DE6DDE4ABCBF}">
      <dgm:prSet/>
      <dgm:spPr/>
      <dgm:t>
        <a:bodyPr/>
        <a:lstStyle/>
        <a:p>
          <a:endParaRPr lang="en-US"/>
        </a:p>
      </dgm:t>
    </dgm:pt>
    <dgm:pt modelId="{9DF10F17-DE52-4C78-94F3-177C3DE5930A}" type="sibTrans" cxnId="{FCB83C29-0F89-46BC-8CE3-DE6DDE4ABCBF}">
      <dgm:prSet/>
      <dgm:spPr/>
      <dgm:t>
        <a:bodyPr/>
        <a:lstStyle/>
        <a:p>
          <a:endParaRPr lang="en-US"/>
        </a:p>
      </dgm:t>
    </dgm:pt>
    <dgm:pt modelId="{5DA3CC2E-F8D8-4096-BD75-339D54FD689E}">
      <dgm:prSet/>
      <dgm:spPr/>
      <dgm:t>
        <a:bodyPr/>
        <a:lstStyle/>
        <a:p>
          <a:r>
            <a:rPr lang="en-US"/>
            <a:t>Pick up trash (even if it is not yours) </a:t>
          </a:r>
        </a:p>
      </dgm:t>
    </dgm:pt>
    <dgm:pt modelId="{B8CDDB84-E63D-4888-9DF8-B28E9F547773}" type="parTrans" cxnId="{1A681476-E2D3-4948-911E-12735F3A94A9}">
      <dgm:prSet/>
      <dgm:spPr/>
      <dgm:t>
        <a:bodyPr/>
        <a:lstStyle/>
        <a:p>
          <a:endParaRPr lang="en-US"/>
        </a:p>
      </dgm:t>
    </dgm:pt>
    <dgm:pt modelId="{80AB80E2-B070-44C5-9574-E0559C4BC9C9}" type="sibTrans" cxnId="{1A681476-E2D3-4948-911E-12735F3A94A9}">
      <dgm:prSet/>
      <dgm:spPr/>
      <dgm:t>
        <a:bodyPr/>
        <a:lstStyle/>
        <a:p>
          <a:endParaRPr lang="en-US"/>
        </a:p>
      </dgm:t>
    </dgm:pt>
    <dgm:pt modelId="{70DB6B74-C23C-41D1-A46D-7FBDDF1E8797}">
      <dgm:prSet/>
      <dgm:spPr/>
      <dgm:t>
        <a:bodyPr/>
        <a:lstStyle/>
        <a:p>
          <a:r>
            <a:rPr lang="en-US"/>
            <a:t>Portray your opinion of your products</a:t>
          </a:r>
        </a:p>
      </dgm:t>
    </dgm:pt>
    <dgm:pt modelId="{6AF8C5A6-6058-4F49-B2DD-11D406F2A29B}" type="parTrans" cxnId="{D3585072-A8B5-431B-B91C-2A14BB94CDB0}">
      <dgm:prSet/>
      <dgm:spPr/>
      <dgm:t>
        <a:bodyPr/>
        <a:lstStyle/>
        <a:p>
          <a:endParaRPr lang="en-US"/>
        </a:p>
      </dgm:t>
    </dgm:pt>
    <dgm:pt modelId="{CACD3174-12DE-4C35-8543-B0AF9101D00E}" type="sibTrans" cxnId="{D3585072-A8B5-431B-B91C-2A14BB94CDB0}">
      <dgm:prSet/>
      <dgm:spPr/>
      <dgm:t>
        <a:bodyPr/>
        <a:lstStyle/>
        <a:p>
          <a:endParaRPr lang="en-US"/>
        </a:p>
      </dgm:t>
    </dgm:pt>
    <dgm:pt modelId="{F40B6DBB-9BF2-4841-AA0B-57DB63F43EFF}">
      <dgm:prSet/>
      <dgm:spPr/>
      <dgm:t>
        <a:bodyPr/>
        <a:lstStyle/>
        <a:p>
          <a:r>
            <a:rPr lang="en-US"/>
            <a:t>You must give customers a reason to buy</a:t>
          </a:r>
        </a:p>
      </dgm:t>
    </dgm:pt>
    <dgm:pt modelId="{1B202E72-6071-4BF0-A93A-6BF634F4FB84}" type="parTrans" cxnId="{3B15AA80-F237-40BF-9FFB-9A609C26BFBE}">
      <dgm:prSet/>
      <dgm:spPr/>
      <dgm:t>
        <a:bodyPr/>
        <a:lstStyle/>
        <a:p>
          <a:endParaRPr lang="en-US"/>
        </a:p>
      </dgm:t>
    </dgm:pt>
    <dgm:pt modelId="{20E2C0B8-2246-41DD-ADF9-8EE718A1D376}" type="sibTrans" cxnId="{3B15AA80-F237-40BF-9FFB-9A609C26BFBE}">
      <dgm:prSet/>
      <dgm:spPr/>
      <dgm:t>
        <a:bodyPr/>
        <a:lstStyle/>
        <a:p>
          <a:endParaRPr lang="en-US"/>
        </a:p>
      </dgm:t>
    </dgm:pt>
    <dgm:pt modelId="{7D759DB8-8351-45D6-ADF7-E0BCE41A61A6}">
      <dgm:prSet/>
      <dgm:spPr/>
      <dgm:t>
        <a:bodyPr/>
        <a:lstStyle/>
        <a:p>
          <a:r>
            <a:rPr lang="en-US"/>
            <a:t>Avoid sarcasm, indifference, SMOKING, music, and the impression ”I just work here”</a:t>
          </a:r>
        </a:p>
      </dgm:t>
    </dgm:pt>
    <dgm:pt modelId="{6AF3B72E-C03B-4554-BF8D-922BF3092591}" type="parTrans" cxnId="{ACCBCB39-8F6B-418E-8CC5-77135CE43297}">
      <dgm:prSet/>
      <dgm:spPr/>
      <dgm:t>
        <a:bodyPr/>
        <a:lstStyle/>
        <a:p>
          <a:endParaRPr lang="en-US"/>
        </a:p>
      </dgm:t>
    </dgm:pt>
    <dgm:pt modelId="{DF799269-F594-401D-80A3-56C7C5AD81F3}" type="sibTrans" cxnId="{ACCBCB39-8F6B-418E-8CC5-77135CE43297}">
      <dgm:prSet/>
      <dgm:spPr/>
      <dgm:t>
        <a:bodyPr/>
        <a:lstStyle/>
        <a:p>
          <a:endParaRPr lang="en-US"/>
        </a:p>
      </dgm:t>
    </dgm:pt>
    <dgm:pt modelId="{236C110D-86D4-4C3A-950C-CD52688D5410}">
      <dgm:prSet/>
      <dgm:spPr/>
      <dgm:t>
        <a:bodyPr/>
        <a:lstStyle/>
        <a:p>
          <a:r>
            <a:rPr lang="en-US"/>
            <a:t>DO NOT SMOKE</a:t>
          </a:r>
        </a:p>
      </dgm:t>
    </dgm:pt>
    <dgm:pt modelId="{EC1E673E-B10F-4733-B4F8-EB5F4494148D}" type="parTrans" cxnId="{62C1B226-301F-464D-B34A-39D3FB8C4028}">
      <dgm:prSet/>
      <dgm:spPr/>
      <dgm:t>
        <a:bodyPr/>
        <a:lstStyle/>
        <a:p>
          <a:endParaRPr lang="en-US"/>
        </a:p>
      </dgm:t>
    </dgm:pt>
    <dgm:pt modelId="{B137A9D6-6FE3-4A76-B2BD-F931090D89A6}" type="sibTrans" cxnId="{62C1B226-301F-464D-B34A-39D3FB8C4028}">
      <dgm:prSet/>
      <dgm:spPr/>
      <dgm:t>
        <a:bodyPr/>
        <a:lstStyle/>
        <a:p>
          <a:endParaRPr lang="en-US"/>
        </a:p>
      </dgm:t>
    </dgm:pt>
    <dgm:pt modelId="{66AAC4A2-C3ED-4E2D-B1D3-C0456DCA947A}">
      <dgm:prSet/>
      <dgm:spPr/>
      <dgm:t>
        <a:bodyPr/>
        <a:lstStyle/>
        <a:p>
          <a:r>
            <a:rPr lang="en-US"/>
            <a:t>Against DFM permit and potentially offensive to customers </a:t>
          </a:r>
        </a:p>
      </dgm:t>
    </dgm:pt>
    <dgm:pt modelId="{4B14C4C8-B311-46BD-ADF1-1D680D33E5F3}" type="parTrans" cxnId="{3A834DD7-DB79-420D-816F-5D6B6614B880}">
      <dgm:prSet/>
      <dgm:spPr/>
      <dgm:t>
        <a:bodyPr/>
        <a:lstStyle/>
        <a:p>
          <a:endParaRPr lang="en-US"/>
        </a:p>
      </dgm:t>
    </dgm:pt>
    <dgm:pt modelId="{E5AE49F0-8699-45EF-9F8D-72E9164E538A}" type="sibTrans" cxnId="{3A834DD7-DB79-420D-816F-5D6B6614B880}">
      <dgm:prSet/>
      <dgm:spPr/>
      <dgm:t>
        <a:bodyPr/>
        <a:lstStyle/>
        <a:p>
          <a:endParaRPr lang="en-US"/>
        </a:p>
      </dgm:t>
    </dgm:pt>
    <dgm:pt modelId="{C9D231A9-C92A-A146-96A3-124DDC21ED5C}" type="pres">
      <dgm:prSet presAssocID="{742F49BD-2C6C-499E-A376-23AB4B181D57}" presName="diagram" presStyleCnt="0">
        <dgm:presLayoutVars>
          <dgm:dir/>
          <dgm:resizeHandles val="exact"/>
        </dgm:presLayoutVars>
      </dgm:prSet>
      <dgm:spPr/>
    </dgm:pt>
    <dgm:pt modelId="{F361F244-836B-1444-85E2-4C71C31BDFE8}" type="pres">
      <dgm:prSet presAssocID="{EA42E4BD-E09B-4474-8DCE-DC07ACDAEE57}" presName="node" presStyleLbl="node1" presStyleIdx="0" presStyleCnt="8">
        <dgm:presLayoutVars>
          <dgm:bulletEnabled val="1"/>
        </dgm:presLayoutVars>
      </dgm:prSet>
      <dgm:spPr/>
    </dgm:pt>
    <dgm:pt modelId="{6FDF8EE2-DD89-7248-A138-F61AD1FDD61A}" type="pres">
      <dgm:prSet presAssocID="{719817C8-2CC9-4348-8B06-4EE39E557124}" presName="sibTrans" presStyleCnt="0"/>
      <dgm:spPr/>
    </dgm:pt>
    <dgm:pt modelId="{26E7474A-6A60-384F-86B3-276F3716DEC8}" type="pres">
      <dgm:prSet presAssocID="{10A45CB2-B0CB-49DC-A02A-938FF137BE21}" presName="node" presStyleLbl="node1" presStyleIdx="1" presStyleCnt="8">
        <dgm:presLayoutVars>
          <dgm:bulletEnabled val="1"/>
        </dgm:presLayoutVars>
      </dgm:prSet>
      <dgm:spPr/>
    </dgm:pt>
    <dgm:pt modelId="{2E7531D7-4F37-C147-A591-6139CED1E7B6}" type="pres">
      <dgm:prSet presAssocID="{AC76E88A-EA6D-4F72-8F48-D0BF332074FB}" presName="sibTrans" presStyleCnt="0"/>
      <dgm:spPr/>
    </dgm:pt>
    <dgm:pt modelId="{318FCFDF-FA70-434D-B8CF-22BAEF16B11D}" type="pres">
      <dgm:prSet presAssocID="{920D8854-0C5A-44B7-A733-EA6245C163C1}" presName="node" presStyleLbl="node1" presStyleIdx="2" presStyleCnt="8">
        <dgm:presLayoutVars>
          <dgm:bulletEnabled val="1"/>
        </dgm:presLayoutVars>
      </dgm:prSet>
      <dgm:spPr/>
    </dgm:pt>
    <dgm:pt modelId="{BE3E8808-90AE-5947-BAF0-D15D46470835}" type="pres">
      <dgm:prSet presAssocID="{40CD7E6B-9588-4350-A47E-7699E76584F8}" presName="sibTrans" presStyleCnt="0"/>
      <dgm:spPr/>
    </dgm:pt>
    <dgm:pt modelId="{35233414-2709-E945-84F9-C04C0302BF9D}" type="pres">
      <dgm:prSet presAssocID="{5DA3CC2E-F8D8-4096-BD75-339D54FD689E}" presName="node" presStyleLbl="node1" presStyleIdx="3" presStyleCnt="8">
        <dgm:presLayoutVars>
          <dgm:bulletEnabled val="1"/>
        </dgm:presLayoutVars>
      </dgm:prSet>
      <dgm:spPr/>
    </dgm:pt>
    <dgm:pt modelId="{8EC8F4B9-45EF-3A47-B4E8-142E43BD225A}" type="pres">
      <dgm:prSet presAssocID="{80AB80E2-B070-44C5-9574-E0559C4BC9C9}" presName="sibTrans" presStyleCnt="0"/>
      <dgm:spPr/>
    </dgm:pt>
    <dgm:pt modelId="{6B8D3A7A-BA0E-3B43-9360-EC575DE020C3}" type="pres">
      <dgm:prSet presAssocID="{70DB6B74-C23C-41D1-A46D-7FBDDF1E8797}" presName="node" presStyleLbl="node1" presStyleIdx="4" presStyleCnt="8">
        <dgm:presLayoutVars>
          <dgm:bulletEnabled val="1"/>
        </dgm:presLayoutVars>
      </dgm:prSet>
      <dgm:spPr/>
    </dgm:pt>
    <dgm:pt modelId="{5B1B4F9D-6198-FE4C-A200-0913B1CB3BDD}" type="pres">
      <dgm:prSet presAssocID="{CACD3174-12DE-4C35-8543-B0AF9101D00E}" presName="sibTrans" presStyleCnt="0"/>
      <dgm:spPr/>
    </dgm:pt>
    <dgm:pt modelId="{9EAC6B48-98DB-4341-83EA-1D056C7F1295}" type="pres">
      <dgm:prSet presAssocID="{F40B6DBB-9BF2-4841-AA0B-57DB63F43EFF}" presName="node" presStyleLbl="node1" presStyleIdx="5" presStyleCnt="8">
        <dgm:presLayoutVars>
          <dgm:bulletEnabled val="1"/>
        </dgm:presLayoutVars>
      </dgm:prSet>
      <dgm:spPr/>
    </dgm:pt>
    <dgm:pt modelId="{B89011D6-2F88-A944-8C51-948A29FF31C7}" type="pres">
      <dgm:prSet presAssocID="{20E2C0B8-2246-41DD-ADF9-8EE718A1D376}" presName="sibTrans" presStyleCnt="0"/>
      <dgm:spPr/>
    </dgm:pt>
    <dgm:pt modelId="{CB2EBD53-2EC2-7C48-949D-49D44897D9FB}" type="pres">
      <dgm:prSet presAssocID="{7D759DB8-8351-45D6-ADF7-E0BCE41A61A6}" presName="node" presStyleLbl="node1" presStyleIdx="6" presStyleCnt="8">
        <dgm:presLayoutVars>
          <dgm:bulletEnabled val="1"/>
        </dgm:presLayoutVars>
      </dgm:prSet>
      <dgm:spPr/>
    </dgm:pt>
    <dgm:pt modelId="{94A82341-9B4E-BF44-B050-372B9C3E88EA}" type="pres">
      <dgm:prSet presAssocID="{DF799269-F594-401D-80A3-56C7C5AD81F3}" presName="sibTrans" presStyleCnt="0"/>
      <dgm:spPr/>
    </dgm:pt>
    <dgm:pt modelId="{4F248218-2A29-7C48-A58C-BDA6D500CA77}" type="pres">
      <dgm:prSet presAssocID="{236C110D-86D4-4C3A-950C-CD52688D5410}" presName="node" presStyleLbl="node1" presStyleIdx="7" presStyleCnt="8">
        <dgm:presLayoutVars>
          <dgm:bulletEnabled val="1"/>
        </dgm:presLayoutVars>
      </dgm:prSet>
      <dgm:spPr/>
    </dgm:pt>
  </dgm:ptLst>
  <dgm:cxnLst>
    <dgm:cxn modelId="{6B840E1B-09AC-F74F-8179-4910CEBAC3FE}" type="presOf" srcId="{66AAC4A2-C3ED-4E2D-B1D3-C0456DCA947A}" destId="{4F248218-2A29-7C48-A58C-BDA6D500CA77}" srcOrd="0" destOrd="1" presId="urn:microsoft.com/office/officeart/2005/8/layout/default"/>
    <dgm:cxn modelId="{7010B41F-89CE-8744-85CB-8183DC924FCA}" type="presOf" srcId="{DFD1FD79-DF5E-4D5C-A123-7C3B243E81C6}" destId="{318FCFDF-FA70-434D-B8CF-22BAEF16B11D}" srcOrd="0" destOrd="1" presId="urn:microsoft.com/office/officeart/2005/8/layout/default"/>
    <dgm:cxn modelId="{62C1B226-301F-464D-B34A-39D3FB8C4028}" srcId="{742F49BD-2C6C-499E-A376-23AB4B181D57}" destId="{236C110D-86D4-4C3A-950C-CD52688D5410}" srcOrd="7" destOrd="0" parTransId="{EC1E673E-B10F-4733-B4F8-EB5F4494148D}" sibTransId="{B137A9D6-6FE3-4A76-B2BD-F931090D89A6}"/>
    <dgm:cxn modelId="{FCB83C29-0F89-46BC-8CE3-DE6DDE4ABCBF}" srcId="{920D8854-0C5A-44B7-A733-EA6245C163C1}" destId="{DFD1FD79-DF5E-4D5C-A123-7C3B243E81C6}" srcOrd="0" destOrd="0" parTransId="{B2EF01CC-7260-4143-935D-4E53F061DA2C}" sibTransId="{9DF10F17-DE52-4C78-94F3-177C3DE5930A}"/>
    <dgm:cxn modelId="{8678F229-1FC3-154E-AD31-9BAC5F90B444}" type="presOf" srcId="{236C110D-86D4-4C3A-950C-CD52688D5410}" destId="{4F248218-2A29-7C48-A58C-BDA6D500CA77}" srcOrd="0" destOrd="0" presId="urn:microsoft.com/office/officeart/2005/8/layout/default"/>
    <dgm:cxn modelId="{ACCBCB39-8F6B-418E-8CC5-77135CE43297}" srcId="{742F49BD-2C6C-499E-A376-23AB4B181D57}" destId="{7D759DB8-8351-45D6-ADF7-E0BCE41A61A6}" srcOrd="6" destOrd="0" parTransId="{6AF3B72E-C03B-4554-BF8D-922BF3092591}" sibTransId="{DF799269-F594-401D-80A3-56C7C5AD81F3}"/>
    <dgm:cxn modelId="{45743751-9041-D445-AC0A-22308C9059A7}" type="presOf" srcId="{7D759DB8-8351-45D6-ADF7-E0BCE41A61A6}" destId="{CB2EBD53-2EC2-7C48-949D-49D44897D9FB}" srcOrd="0" destOrd="0" presId="urn:microsoft.com/office/officeart/2005/8/layout/default"/>
    <dgm:cxn modelId="{76EB7754-5689-444F-9272-B2F94CFE725D}" type="presOf" srcId="{F40B6DBB-9BF2-4841-AA0B-57DB63F43EFF}" destId="{9EAC6B48-98DB-4341-83EA-1D056C7F1295}" srcOrd="0" destOrd="0" presId="urn:microsoft.com/office/officeart/2005/8/layout/default"/>
    <dgm:cxn modelId="{0BF95861-D3D0-D340-B860-0B39983CE208}" type="presOf" srcId="{742F49BD-2C6C-499E-A376-23AB4B181D57}" destId="{C9D231A9-C92A-A146-96A3-124DDC21ED5C}" srcOrd="0" destOrd="0" presId="urn:microsoft.com/office/officeart/2005/8/layout/default"/>
    <dgm:cxn modelId="{D3585072-A8B5-431B-B91C-2A14BB94CDB0}" srcId="{742F49BD-2C6C-499E-A376-23AB4B181D57}" destId="{70DB6B74-C23C-41D1-A46D-7FBDDF1E8797}" srcOrd="4" destOrd="0" parTransId="{6AF8C5A6-6058-4F49-B2DD-11D406F2A29B}" sibTransId="{CACD3174-12DE-4C35-8543-B0AF9101D00E}"/>
    <dgm:cxn modelId="{1A681476-E2D3-4948-911E-12735F3A94A9}" srcId="{742F49BD-2C6C-499E-A376-23AB4B181D57}" destId="{5DA3CC2E-F8D8-4096-BD75-339D54FD689E}" srcOrd="3" destOrd="0" parTransId="{B8CDDB84-E63D-4888-9DF8-B28E9F547773}" sibTransId="{80AB80E2-B070-44C5-9574-E0559C4BC9C9}"/>
    <dgm:cxn modelId="{C14FDB78-FEB0-4BCE-87B0-3D13DBF94328}" srcId="{742F49BD-2C6C-499E-A376-23AB4B181D57}" destId="{EA42E4BD-E09B-4474-8DCE-DC07ACDAEE57}" srcOrd="0" destOrd="0" parTransId="{1F4816A3-9C8C-43D2-8D52-DA5E5CA8B86C}" sibTransId="{719817C8-2CC9-4348-8B06-4EE39E557124}"/>
    <dgm:cxn modelId="{3B15AA80-F237-40BF-9FFB-9A609C26BFBE}" srcId="{742F49BD-2C6C-499E-A376-23AB4B181D57}" destId="{F40B6DBB-9BF2-4841-AA0B-57DB63F43EFF}" srcOrd="5" destOrd="0" parTransId="{1B202E72-6071-4BF0-A93A-6BF634F4FB84}" sibTransId="{20E2C0B8-2246-41DD-ADF9-8EE718A1D376}"/>
    <dgm:cxn modelId="{C59EE8AC-2C79-E146-A6D2-9471367B1E40}" type="presOf" srcId="{5DA3CC2E-F8D8-4096-BD75-339D54FD689E}" destId="{35233414-2709-E945-84F9-C04C0302BF9D}" srcOrd="0" destOrd="0" presId="urn:microsoft.com/office/officeart/2005/8/layout/default"/>
    <dgm:cxn modelId="{9A24E5BF-3008-4A0B-B7F2-BFBFF201F30F}" srcId="{742F49BD-2C6C-499E-A376-23AB4B181D57}" destId="{920D8854-0C5A-44B7-A733-EA6245C163C1}" srcOrd="2" destOrd="0" parTransId="{D0C0D79B-C5D6-436A-B875-8E6FFC81F55D}" sibTransId="{40CD7E6B-9588-4350-A47E-7699E76584F8}"/>
    <dgm:cxn modelId="{EAA67EC4-3830-4FA2-A305-A927192883D9}" srcId="{742F49BD-2C6C-499E-A376-23AB4B181D57}" destId="{10A45CB2-B0CB-49DC-A02A-938FF137BE21}" srcOrd="1" destOrd="0" parTransId="{9616C5E9-FEF5-4B3C-A4B6-8119DA872D7F}" sibTransId="{AC76E88A-EA6D-4F72-8F48-D0BF332074FB}"/>
    <dgm:cxn modelId="{3A834DD7-DB79-420D-816F-5D6B6614B880}" srcId="{236C110D-86D4-4C3A-950C-CD52688D5410}" destId="{66AAC4A2-C3ED-4E2D-B1D3-C0456DCA947A}" srcOrd="0" destOrd="0" parTransId="{4B14C4C8-B311-46BD-ADF1-1D680D33E5F3}" sibTransId="{E5AE49F0-8699-45EF-9F8D-72E9164E538A}"/>
    <dgm:cxn modelId="{FE2049E0-E42C-F44D-A598-D192C5071FAB}" type="presOf" srcId="{10A45CB2-B0CB-49DC-A02A-938FF137BE21}" destId="{26E7474A-6A60-384F-86B3-276F3716DEC8}" srcOrd="0" destOrd="0" presId="urn:microsoft.com/office/officeart/2005/8/layout/default"/>
    <dgm:cxn modelId="{D0CE8DE2-A2EF-874A-B5AC-23772A67CC62}" type="presOf" srcId="{70DB6B74-C23C-41D1-A46D-7FBDDF1E8797}" destId="{6B8D3A7A-BA0E-3B43-9360-EC575DE020C3}" srcOrd="0" destOrd="0" presId="urn:microsoft.com/office/officeart/2005/8/layout/default"/>
    <dgm:cxn modelId="{FC7029E4-B32E-8946-ACE1-6A7FD4D294A8}" type="presOf" srcId="{920D8854-0C5A-44B7-A733-EA6245C163C1}" destId="{318FCFDF-FA70-434D-B8CF-22BAEF16B11D}" srcOrd="0" destOrd="0" presId="urn:microsoft.com/office/officeart/2005/8/layout/default"/>
    <dgm:cxn modelId="{A802C8F1-3267-C14F-9336-B763F42364A8}" type="presOf" srcId="{EA42E4BD-E09B-4474-8DCE-DC07ACDAEE57}" destId="{F361F244-836B-1444-85E2-4C71C31BDFE8}" srcOrd="0" destOrd="0" presId="urn:microsoft.com/office/officeart/2005/8/layout/default"/>
    <dgm:cxn modelId="{CDBF764F-7637-F845-9081-5732F842E4E2}" type="presParOf" srcId="{C9D231A9-C92A-A146-96A3-124DDC21ED5C}" destId="{F361F244-836B-1444-85E2-4C71C31BDFE8}" srcOrd="0" destOrd="0" presId="urn:microsoft.com/office/officeart/2005/8/layout/default"/>
    <dgm:cxn modelId="{9F4C2168-BD52-C543-AA34-EF9208A9B6E8}" type="presParOf" srcId="{C9D231A9-C92A-A146-96A3-124DDC21ED5C}" destId="{6FDF8EE2-DD89-7248-A138-F61AD1FDD61A}" srcOrd="1" destOrd="0" presId="urn:microsoft.com/office/officeart/2005/8/layout/default"/>
    <dgm:cxn modelId="{7664982A-3922-1D4E-8ED8-5059308A1C49}" type="presParOf" srcId="{C9D231A9-C92A-A146-96A3-124DDC21ED5C}" destId="{26E7474A-6A60-384F-86B3-276F3716DEC8}" srcOrd="2" destOrd="0" presId="urn:microsoft.com/office/officeart/2005/8/layout/default"/>
    <dgm:cxn modelId="{9D1B72F6-E308-B047-A252-61907CFE81FC}" type="presParOf" srcId="{C9D231A9-C92A-A146-96A3-124DDC21ED5C}" destId="{2E7531D7-4F37-C147-A591-6139CED1E7B6}" srcOrd="3" destOrd="0" presId="urn:microsoft.com/office/officeart/2005/8/layout/default"/>
    <dgm:cxn modelId="{178D9375-4668-1A45-9D46-C18ED3FD3CE6}" type="presParOf" srcId="{C9D231A9-C92A-A146-96A3-124DDC21ED5C}" destId="{318FCFDF-FA70-434D-B8CF-22BAEF16B11D}" srcOrd="4" destOrd="0" presId="urn:microsoft.com/office/officeart/2005/8/layout/default"/>
    <dgm:cxn modelId="{0DAC9BA5-486F-5542-B2F0-238618554252}" type="presParOf" srcId="{C9D231A9-C92A-A146-96A3-124DDC21ED5C}" destId="{BE3E8808-90AE-5947-BAF0-D15D46470835}" srcOrd="5" destOrd="0" presId="urn:microsoft.com/office/officeart/2005/8/layout/default"/>
    <dgm:cxn modelId="{C0E7F278-BDBD-F348-AF23-CA3C9EFBE879}" type="presParOf" srcId="{C9D231A9-C92A-A146-96A3-124DDC21ED5C}" destId="{35233414-2709-E945-84F9-C04C0302BF9D}" srcOrd="6" destOrd="0" presId="urn:microsoft.com/office/officeart/2005/8/layout/default"/>
    <dgm:cxn modelId="{0652C67A-A1A0-BB4F-9EBE-CAD82E9B31FD}" type="presParOf" srcId="{C9D231A9-C92A-A146-96A3-124DDC21ED5C}" destId="{8EC8F4B9-45EF-3A47-B4E8-142E43BD225A}" srcOrd="7" destOrd="0" presId="urn:microsoft.com/office/officeart/2005/8/layout/default"/>
    <dgm:cxn modelId="{AAF03E6C-810A-3A46-BF6F-CD8DB68AC65B}" type="presParOf" srcId="{C9D231A9-C92A-A146-96A3-124DDC21ED5C}" destId="{6B8D3A7A-BA0E-3B43-9360-EC575DE020C3}" srcOrd="8" destOrd="0" presId="urn:microsoft.com/office/officeart/2005/8/layout/default"/>
    <dgm:cxn modelId="{1F64D6F6-2D2C-B04A-AA1A-6CC59A9C2134}" type="presParOf" srcId="{C9D231A9-C92A-A146-96A3-124DDC21ED5C}" destId="{5B1B4F9D-6198-FE4C-A200-0913B1CB3BDD}" srcOrd="9" destOrd="0" presId="urn:microsoft.com/office/officeart/2005/8/layout/default"/>
    <dgm:cxn modelId="{26C8ED2A-C304-0947-9473-A5C6EAECA7BC}" type="presParOf" srcId="{C9D231A9-C92A-A146-96A3-124DDC21ED5C}" destId="{9EAC6B48-98DB-4341-83EA-1D056C7F1295}" srcOrd="10" destOrd="0" presId="urn:microsoft.com/office/officeart/2005/8/layout/default"/>
    <dgm:cxn modelId="{44B52C6E-754B-1C44-8D63-34C7ECE8273D}" type="presParOf" srcId="{C9D231A9-C92A-A146-96A3-124DDC21ED5C}" destId="{B89011D6-2F88-A944-8C51-948A29FF31C7}" srcOrd="11" destOrd="0" presId="urn:microsoft.com/office/officeart/2005/8/layout/default"/>
    <dgm:cxn modelId="{60C5792A-C6C6-744D-8EB8-831559A86199}" type="presParOf" srcId="{C9D231A9-C92A-A146-96A3-124DDC21ED5C}" destId="{CB2EBD53-2EC2-7C48-949D-49D44897D9FB}" srcOrd="12" destOrd="0" presId="urn:microsoft.com/office/officeart/2005/8/layout/default"/>
    <dgm:cxn modelId="{EBEC4974-8855-DB46-B426-482FF1ADAAEE}" type="presParOf" srcId="{C9D231A9-C92A-A146-96A3-124DDC21ED5C}" destId="{94A82341-9B4E-BF44-B050-372B9C3E88EA}" srcOrd="13" destOrd="0" presId="urn:microsoft.com/office/officeart/2005/8/layout/default"/>
    <dgm:cxn modelId="{4FDE4019-F870-AE47-B7B8-434BB17F1115}" type="presParOf" srcId="{C9D231A9-C92A-A146-96A3-124DDC21ED5C}" destId="{4F248218-2A29-7C48-A58C-BDA6D500CA7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00D010-39C1-4155-8424-D5AD000912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2A438B-A3F4-4A27-83A6-5BF69FBDB30A}">
      <dgm:prSet/>
      <dgm:spPr/>
      <dgm:t>
        <a:bodyPr/>
        <a:lstStyle/>
        <a:p>
          <a:pPr>
            <a:lnSpc>
              <a:spcPct val="100000"/>
            </a:lnSpc>
          </a:pPr>
          <a:r>
            <a:rPr lang="en-US"/>
            <a:t>Skyler Alexander – Main Street Manager, 706.974.8152, salexander@dahlonegadda.org</a:t>
          </a:r>
        </a:p>
      </dgm:t>
    </dgm:pt>
    <dgm:pt modelId="{31262C07-15A5-4B94-BF5A-2155F92FD982}" type="parTrans" cxnId="{F27D16E4-DD93-49F2-86BC-2FA3A9C38579}">
      <dgm:prSet/>
      <dgm:spPr/>
      <dgm:t>
        <a:bodyPr/>
        <a:lstStyle/>
        <a:p>
          <a:endParaRPr lang="en-US"/>
        </a:p>
      </dgm:t>
    </dgm:pt>
    <dgm:pt modelId="{C58C4CE7-E686-4176-BC9D-E6D4D674C616}" type="sibTrans" cxnId="{F27D16E4-DD93-49F2-86BC-2FA3A9C38579}">
      <dgm:prSet/>
      <dgm:spPr/>
      <dgm:t>
        <a:bodyPr/>
        <a:lstStyle/>
        <a:p>
          <a:endParaRPr lang="en-US"/>
        </a:p>
      </dgm:t>
    </dgm:pt>
    <dgm:pt modelId="{51CBA034-45AD-4F23-8A40-EA0DF98562B3}">
      <dgm:prSet/>
      <dgm:spPr/>
      <dgm:t>
        <a:bodyPr/>
        <a:lstStyle/>
        <a:p>
          <a:pPr>
            <a:lnSpc>
              <a:spcPct val="100000"/>
            </a:lnSpc>
          </a:pPr>
          <a:r>
            <a:rPr lang="en-US"/>
            <a:t>If you have a problem or suggestion, reach out to someone on our team and we will be happy to help</a:t>
          </a:r>
        </a:p>
      </dgm:t>
    </dgm:pt>
    <dgm:pt modelId="{C5974120-2DA8-42AC-BC79-67D9AA1F3763}" type="parTrans" cxnId="{2A51F194-9DBC-42FB-A010-CE30A19D8E11}">
      <dgm:prSet/>
      <dgm:spPr/>
      <dgm:t>
        <a:bodyPr/>
        <a:lstStyle/>
        <a:p>
          <a:endParaRPr lang="en-US"/>
        </a:p>
      </dgm:t>
    </dgm:pt>
    <dgm:pt modelId="{34AE3EE5-D898-474C-B306-C070BE5BD870}" type="sibTrans" cxnId="{2A51F194-9DBC-42FB-A010-CE30A19D8E11}">
      <dgm:prSet/>
      <dgm:spPr/>
      <dgm:t>
        <a:bodyPr/>
        <a:lstStyle/>
        <a:p>
          <a:endParaRPr lang="en-US"/>
        </a:p>
      </dgm:t>
    </dgm:pt>
    <dgm:pt modelId="{8AF9A60F-ACEF-406F-BC28-1BE9ACBEC1B0}">
      <dgm:prSet/>
      <dgm:spPr/>
      <dgm:t>
        <a:bodyPr/>
        <a:lstStyle/>
        <a:p>
          <a:pPr>
            <a:lnSpc>
              <a:spcPct val="100000"/>
            </a:lnSpc>
          </a:pPr>
          <a:r>
            <a:rPr lang="en-US"/>
            <a:t>Our team serves and markets your business to the public. </a:t>
          </a:r>
        </a:p>
      </dgm:t>
    </dgm:pt>
    <dgm:pt modelId="{2E15B0D7-797B-4E27-B79A-DAF40C2C579D}" type="parTrans" cxnId="{2B0A5789-D350-467F-803A-D57AAC69D856}">
      <dgm:prSet/>
      <dgm:spPr/>
      <dgm:t>
        <a:bodyPr/>
        <a:lstStyle/>
        <a:p>
          <a:endParaRPr lang="en-US"/>
        </a:p>
      </dgm:t>
    </dgm:pt>
    <dgm:pt modelId="{705933F1-5DE4-4958-976B-5C2E949765B8}" type="sibTrans" cxnId="{2B0A5789-D350-467F-803A-D57AAC69D856}">
      <dgm:prSet/>
      <dgm:spPr/>
      <dgm:t>
        <a:bodyPr/>
        <a:lstStyle/>
        <a:p>
          <a:endParaRPr lang="en-US"/>
        </a:p>
      </dgm:t>
    </dgm:pt>
    <dgm:pt modelId="{37B6D358-38D9-4490-BB72-77674432C324}" type="pres">
      <dgm:prSet presAssocID="{8700D010-39C1-4155-8424-D5AD000912D2}" presName="root" presStyleCnt="0">
        <dgm:presLayoutVars>
          <dgm:dir/>
          <dgm:resizeHandles val="exact"/>
        </dgm:presLayoutVars>
      </dgm:prSet>
      <dgm:spPr/>
    </dgm:pt>
    <dgm:pt modelId="{95DCE248-157D-4131-BE3D-896456B42493}" type="pres">
      <dgm:prSet presAssocID="{EF2A438B-A3F4-4A27-83A6-5BF69FBDB30A}" presName="compNode" presStyleCnt="0"/>
      <dgm:spPr/>
    </dgm:pt>
    <dgm:pt modelId="{DB0A0C2B-4A3B-4508-AFDF-851FDF5625F7}" type="pres">
      <dgm:prSet presAssocID="{EF2A438B-A3F4-4A27-83A6-5BF69FBDB30A}" presName="bgRect" presStyleLbl="bgShp" presStyleIdx="0" presStyleCnt="3"/>
      <dgm:spPr/>
    </dgm:pt>
    <dgm:pt modelId="{EB3CC5F3-D2B7-440D-B886-B392C23741CB}" type="pres">
      <dgm:prSet presAssocID="{EF2A438B-A3F4-4A27-83A6-5BF69FBDB3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64F8F52C-4078-4499-835E-7CBC74249FB9}" type="pres">
      <dgm:prSet presAssocID="{EF2A438B-A3F4-4A27-83A6-5BF69FBDB30A}" presName="spaceRect" presStyleCnt="0"/>
      <dgm:spPr/>
    </dgm:pt>
    <dgm:pt modelId="{1D3CD38A-95A9-4AC4-8F66-16E811F54203}" type="pres">
      <dgm:prSet presAssocID="{EF2A438B-A3F4-4A27-83A6-5BF69FBDB30A}" presName="parTx" presStyleLbl="revTx" presStyleIdx="0" presStyleCnt="3">
        <dgm:presLayoutVars>
          <dgm:chMax val="0"/>
          <dgm:chPref val="0"/>
        </dgm:presLayoutVars>
      </dgm:prSet>
      <dgm:spPr/>
    </dgm:pt>
    <dgm:pt modelId="{DF225448-5486-4F2A-BCE3-13B32AD84F4C}" type="pres">
      <dgm:prSet presAssocID="{C58C4CE7-E686-4176-BC9D-E6D4D674C616}" presName="sibTrans" presStyleCnt="0"/>
      <dgm:spPr/>
    </dgm:pt>
    <dgm:pt modelId="{B69D7931-5CF6-47EC-8711-D4F0BC51B141}" type="pres">
      <dgm:prSet presAssocID="{51CBA034-45AD-4F23-8A40-EA0DF98562B3}" presName="compNode" presStyleCnt="0"/>
      <dgm:spPr/>
    </dgm:pt>
    <dgm:pt modelId="{C646A882-7CE6-48AF-B815-02C51306DF6D}" type="pres">
      <dgm:prSet presAssocID="{51CBA034-45AD-4F23-8A40-EA0DF98562B3}" presName="bgRect" presStyleLbl="bgShp" presStyleIdx="1" presStyleCnt="3"/>
      <dgm:spPr/>
    </dgm:pt>
    <dgm:pt modelId="{576B3244-B83D-48C2-AC08-7C7E07F3BD63}" type="pres">
      <dgm:prSet presAssocID="{51CBA034-45AD-4F23-8A40-EA0DF98562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el Face with Solid Fill"/>
        </a:ext>
      </dgm:extLst>
    </dgm:pt>
    <dgm:pt modelId="{B1324FC8-A7F7-48E9-B415-BDA7A69F222A}" type="pres">
      <dgm:prSet presAssocID="{51CBA034-45AD-4F23-8A40-EA0DF98562B3}" presName="spaceRect" presStyleCnt="0"/>
      <dgm:spPr/>
    </dgm:pt>
    <dgm:pt modelId="{8623AAED-D883-4F13-97C3-E6EAA6DBD65D}" type="pres">
      <dgm:prSet presAssocID="{51CBA034-45AD-4F23-8A40-EA0DF98562B3}" presName="parTx" presStyleLbl="revTx" presStyleIdx="1" presStyleCnt="3">
        <dgm:presLayoutVars>
          <dgm:chMax val="0"/>
          <dgm:chPref val="0"/>
        </dgm:presLayoutVars>
      </dgm:prSet>
      <dgm:spPr/>
    </dgm:pt>
    <dgm:pt modelId="{4B31B7DA-1085-4BF3-A9A4-AA7BEDC82A59}" type="pres">
      <dgm:prSet presAssocID="{34AE3EE5-D898-474C-B306-C070BE5BD870}" presName="sibTrans" presStyleCnt="0"/>
      <dgm:spPr/>
    </dgm:pt>
    <dgm:pt modelId="{1A5D6712-2BFE-4BB2-9E7F-2050F617E9B7}" type="pres">
      <dgm:prSet presAssocID="{8AF9A60F-ACEF-406F-BC28-1BE9ACBEC1B0}" presName="compNode" presStyleCnt="0"/>
      <dgm:spPr/>
    </dgm:pt>
    <dgm:pt modelId="{BAE5C063-6F14-465E-B009-16D9E0326FCC}" type="pres">
      <dgm:prSet presAssocID="{8AF9A60F-ACEF-406F-BC28-1BE9ACBEC1B0}" presName="bgRect" presStyleLbl="bgShp" presStyleIdx="2" presStyleCnt="3"/>
      <dgm:spPr/>
    </dgm:pt>
    <dgm:pt modelId="{D1AF6D09-5DFA-4567-A0FF-A013B154B616}" type="pres">
      <dgm:prSet presAssocID="{8AF9A60F-ACEF-406F-BC28-1BE9ACBEC1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793E8776-32F8-4AE1-B683-B0F838B9625E}" type="pres">
      <dgm:prSet presAssocID="{8AF9A60F-ACEF-406F-BC28-1BE9ACBEC1B0}" presName="spaceRect" presStyleCnt="0"/>
      <dgm:spPr/>
    </dgm:pt>
    <dgm:pt modelId="{AB2F85FC-5C2F-4683-A9AB-8BA0A8C91908}" type="pres">
      <dgm:prSet presAssocID="{8AF9A60F-ACEF-406F-BC28-1BE9ACBEC1B0}" presName="parTx" presStyleLbl="revTx" presStyleIdx="2" presStyleCnt="3">
        <dgm:presLayoutVars>
          <dgm:chMax val="0"/>
          <dgm:chPref val="0"/>
        </dgm:presLayoutVars>
      </dgm:prSet>
      <dgm:spPr/>
    </dgm:pt>
  </dgm:ptLst>
  <dgm:cxnLst>
    <dgm:cxn modelId="{19EE636A-1D1D-F741-9F3A-487A64D56EA1}" type="presOf" srcId="{51CBA034-45AD-4F23-8A40-EA0DF98562B3}" destId="{8623AAED-D883-4F13-97C3-E6EAA6DBD65D}" srcOrd="0" destOrd="0" presId="urn:microsoft.com/office/officeart/2018/2/layout/IconVerticalSolidList"/>
    <dgm:cxn modelId="{9C791B7C-8BCA-3049-8344-4F568E8790DF}" type="presOf" srcId="{8700D010-39C1-4155-8424-D5AD000912D2}" destId="{37B6D358-38D9-4490-BB72-77674432C324}" srcOrd="0" destOrd="0" presId="urn:microsoft.com/office/officeart/2018/2/layout/IconVerticalSolidList"/>
    <dgm:cxn modelId="{EA1A6B86-5CAC-5541-90F0-76DE0C10D314}" type="presOf" srcId="{EF2A438B-A3F4-4A27-83A6-5BF69FBDB30A}" destId="{1D3CD38A-95A9-4AC4-8F66-16E811F54203}" srcOrd="0" destOrd="0" presId="urn:microsoft.com/office/officeart/2018/2/layout/IconVerticalSolidList"/>
    <dgm:cxn modelId="{2B0A5789-D350-467F-803A-D57AAC69D856}" srcId="{8700D010-39C1-4155-8424-D5AD000912D2}" destId="{8AF9A60F-ACEF-406F-BC28-1BE9ACBEC1B0}" srcOrd="2" destOrd="0" parTransId="{2E15B0D7-797B-4E27-B79A-DAF40C2C579D}" sibTransId="{705933F1-5DE4-4958-976B-5C2E949765B8}"/>
    <dgm:cxn modelId="{2A51F194-9DBC-42FB-A010-CE30A19D8E11}" srcId="{8700D010-39C1-4155-8424-D5AD000912D2}" destId="{51CBA034-45AD-4F23-8A40-EA0DF98562B3}" srcOrd="1" destOrd="0" parTransId="{C5974120-2DA8-42AC-BC79-67D9AA1F3763}" sibTransId="{34AE3EE5-D898-474C-B306-C070BE5BD870}"/>
    <dgm:cxn modelId="{7DF6F1A4-3FA0-804C-8F97-6DC9C0B162B0}" type="presOf" srcId="{8AF9A60F-ACEF-406F-BC28-1BE9ACBEC1B0}" destId="{AB2F85FC-5C2F-4683-A9AB-8BA0A8C91908}" srcOrd="0" destOrd="0" presId="urn:microsoft.com/office/officeart/2018/2/layout/IconVerticalSolidList"/>
    <dgm:cxn modelId="{F27D16E4-DD93-49F2-86BC-2FA3A9C38579}" srcId="{8700D010-39C1-4155-8424-D5AD000912D2}" destId="{EF2A438B-A3F4-4A27-83A6-5BF69FBDB30A}" srcOrd="0" destOrd="0" parTransId="{31262C07-15A5-4B94-BF5A-2155F92FD982}" sibTransId="{C58C4CE7-E686-4176-BC9D-E6D4D674C616}"/>
    <dgm:cxn modelId="{082934B6-1DF9-1F4C-AF07-B1EBEA03AEEA}" type="presParOf" srcId="{37B6D358-38D9-4490-BB72-77674432C324}" destId="{95DCE248-157D-4131-BE3D-896456B42493}" srcOrd="0" destOrd="0" presId="urn:microsoft.com/office/officeart/2018/2/layout/IconVerticalSolidList"/>
    <dgm:cxn modelId="{FB8E42AD-B3E3-2940-A790-36F51C34DDAC}" type="presParOf" srcId="{95DCE248-157D-4131-BE3D-896456B42493}" destId="{DB0A0C2B-4A3B-4508-AFDF-851FDF5625F7}" srcOrd="0" destOrd="0" presId="urn:microsoft.com/office/officeart/2018/2/layout/IconVerticalSolidList"/>
    <dgm:cxn modelId="{27ACB682-705E-4449-9220-AABF9DEF59A7}" type="presParOf" srcId="{95DCE248-157D-4131-BE3D-896456B42493}" destId="{EB3CC5F3-D2B7-440D-B886-B392C23741CB}" srcOrd="1" destOrd="0" presId="urn:microsoft.com/office/officeart/2018/2/layout/IconVerticalSolidList"/>
    <dgm:cxn modelId="{9C3C6E86-97B2-2843-930A-39B0FCDC7C06}" type="presParOf" srcId="{95DCE248-157D-4131-BE3D-896456B42493}" destId="{64F8F52C-4078-4499-835E-7CBC74249FB9}" srcOrd="2" destOrd="0" presId="urn:microsoft.com/office/officeart/2018/2/layout/IconVerticalSolidList"/>
    <dgm:cxn modelId="{EC2CEFC1-B318-5049-A359-E7E0EC9E22CF}" type="presParOf" srcId="{95DCE248-157D-4131-BE3D-896456B42493}" destId="{1D3CD38A-95A9-4AC4-8F66-16E811F54203}" srcOrd="3" destOrd="0" presId="urn:microsoft.com/office/officeart/2018/2/layout/IconVerticalSolidList"/>
    <dgm:cxn modelId="{16A3E7BD-5E5B-B048-9F2D-B372F25D4F79}" type="presParOf" srcId="{37B6D358-38D9-4490-BB72-77674432C324}" destId="{DF225448-5486-4F2A-BCE3-13B32AD84F4C}" srcOrd="1" destOrd="0" presId="urn:microsoft.com/office/officeart/2018/2/layout/IconVerticalSolidList"/>
    <dgm:cxn modelId="{F379E91A-D99C-0548-915C-140A2C66CBE9}" type="presParOf" srcId="{37B6D358-38D9-4490-BB72-77674432C324}" destId="{B69D7931-5CF6-47EC-8711-D4F0BC51B141}" srcOrd="2" destOrd="0" presId="urn:microsoft.com/office/officeart/2018/2/layout/IconVerticalSolidList"/>
    <dgm:cxn modelId="{05BCD105-9D91-BA46-8425-33976F158E44}" type="presParOf" srcId="{B69D7931-5CF6-47EC-8711-D4F0BC51B141}" destId="{C646A882-7CE6-48AF-B815-02C51306DF6D}" srcOrd="0" destOrd="0" presId="urn:microsoft.com/office/officeart/2018/2/layout/IconVerticalSolidList"/>
    <dgm:cxn modelId="{9CEE5ED1-9457-5440-BF46-9765F27C3EC3}" type="presParOf" srcId="{B69D7931-5CF6-47EC-8711-D4F0BC51B141}" destId="{576B3244-B83D-48C2-AC08-7C7E07F3BD63}" srcOrd="1" destOrd="0" presId="urn:microsoft.com/office/officeart/2018/2/layout/IconVerticalSolidList"/>
    <dgm:cxn modelId="{FCB0CE1A-E004-6544-8235-1D86CED1E374}" type="presParOf" srcId="{B69D7931-5CF6-47EC-8711-D4F0BC51B141}" destId="{B1324FC8-A7F7-48E9-B415-BDA7A69F222A}" srcOrd="2" destOrd="0" presId="urn:microsoft.com/office/officeart/2018/2/layout/IconVerticalSolidList"/>
    <dgm:cxn modelId="{D1DF4975-BD89-F145-9FBD-8F73C9DBEF9A}" type="presParOf" srcId="{B69D7931-5CF6-47EC-8711-D4F0BC51B141}" destId="{8623AAED-D883-4F13-97C3-E6EAA6DBD65D}" srcOrd="3" destOrd="0" presId="urn:microsoft.com/office/officeart/2018/2/layout/IconVerticalSolidList"/>
    <dgm:cxn modelId="{30193EC9-067F-764A-8A9F-2EBF0CD1E0B6}" type="presParOf" srcId="{37B6D358-38D9-4490-BB72-77674432C324}" destId="{4B31B7DA-1085-4BF3-A9A4-AA7BEDC82A59}" srcOrd="3" destOrd="0" presId="urn:microsoft.com/office/officeart/2018/2/layout/IconVerticalSolidList"/>
    <dgm:cxn modelId="{AD7E91D8-5B52-4E47-B3B5-9037970F9C2A}" type="presParOf" srcId="{37B6D358-38D9-4490-BB72-77674432C324}" destId="{1A5D6712-2BFE-4BB2-9E7F-2050F617E9B7}" srcOrd="4" destOrd="0" presId="urn:microsoft.com/office/officeart/2018/2/layout/IconVerticalSolidList"/>
    <dgm:cxn modelId="{2F8E51EF-0945-1341-A907-93AC72560DEF}" type="presParOf" srcId="{1A5D6712-2BFE-4BB2-9E7F-2050F617E9B7}" destId="{BAE5C063-6F14-465E-B009-16D9E0326FCC}" srcOrd="0" destOrd="0" presId="urn:microsoft.com/office/officeart/2018/2/layout/IconVerticalSolidList"/>
    <dgm:cxn modelId="{0C46010D-3F0C-9043-BB9F-480D366F47AD}" type="presParOf" srcId="{1A5D6712-2BFE-4BB2-9E7F-2050F617E9B7}" destId="{D1AF6D09-5DFA-4567-A0FF-A013B154B616}" srcOrd="1" destOrd="0" presId="urn:microsoft.com/office/officeart/2018/2/layout/IconVerticalSolidList"/>
    <dgm:cxn modelId="{1D4AE77A-10BB-1F40-B46C-4354F0D55890}" type="presParOf" srcId="{1A5D6712-2BFE-4BB2-9E7F-2050F617E9B7}" destId="{793E8776-32F8-4AE1-B683-B0F838B9625E}" srcOrd="2" destOrd="0" presId="urn:microsoft.com/office/officeart/2018/2/layout/IconVerticalSolidList"/>
    <dgm:cxn modelId="{F5197994-4461-634B-8E53-A0756CA5A3D1}" type="presParOf" srcId="{1A5D6712-2BFE-4BB2-9E7F-2050F617E9B7}" destId="{AB2F85FC-5C2F-4683-A9AB-8BA0A8C919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3DA81-6170-ED49-98E7-8BDCDBF532AA}">
      <dsp:nvSpPr>
        <dsp:cNvPr id="0" name=""/>
        <dsp:cNvSpPr/>
      </dsp:nvSpPr>
      <dsp:spPr>
        <a:xfrm>
          <a:off x="0" y="2947523"/>
          <a:ext cx="6015897" cy="644846"/>
        </a:xfrm>
        <a:prstGeom prst="rec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Times:	</a:t>
          </a:r>
        </a:p>
      </dsp:txBody>
      <dsp:txXfrm>
        <a:off x="0" y="2947523"/>
        <a:ext cx="6015897" cy="348216"/>
      </dsp:txXfrm>
    </dsp:sp>
    <dsp:sp modelId="{CCFBD936-A87D-174F-9511-55356B4A9179}">
      <dsp:nvSpPr>
        <dsp:cNvPr id="0" name=""/>
        <dsp:cNvSpPr/>
      </dsp:nvSpPr>
      <dsp:spPr>
        <a:xfrm>
          <a:off x="0" y="3282843"/>
          <a:ext cx="6015897" cy="296629"/>
        </a:xfrm>
        <a:prstGeom prst="rect">
          <a:avLst/>
        </a:prstGeom>
        <a:solidFill>
          <a:schemeClr val="accent2">
            <a:alpha val="90000"/>
            <a:tint val="40000"/>
            <a:hueOff val="0"/>
            <a:satOff val="0"/>
            <a:lumOff val="0"/>
            <a:alphaOff val="0"/>
          </a:schemeClr>
        </a:solidFill>
        <a:ln w="12700" cap="flat" cmpd="sng" algn="in">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Saturday’s 8:00 a.m. – 1:00 p.m.</a:t>
          </a:r>
        </a:p>
      </dsp:txBody>
      <dsp:txXfrm>
        <a:off x="0" y="3282843"/>
        <a:ext cx="6015897" cy="296629"/>
      </dsp:txXfrm>
    </dsp:sp>
    <dsp:sp modelId="{6C0738DE-34AB-FB49-BA6A-AF5B3BA7C487}">
      <dsp:nvSpPr>
        <dsp:cNvPr id="0" name=""/>
        <dsp:cNvSpPr/>
      </dsp:nvSpPr>
      <dsp:spPr>
        <a:xfrm rot="10800000">
          <a:off x="0" y="1965422"/>
          <a:ext cx="6015897" cy="991773"/>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Location: Catholic Church Parking Lot, Located directly across from Hancock Park</a:t>
          </a:r>
        </a:p>
      </dsp:txBody>
      <dsp:txXfrm rot="10800000">
        <a:off x="0" y="1965422"/>
        <a:ext cx="6015897" cy="644424"/>
      </dsp:txXfrm>
    </dsp:sp>
    <dsp:sp modelId="{C95B7B3A-A015-F845-AB17-17C00D351047}">
      <dsp:nvSpPr>
        <dsp:cNvPr id="0" name=""/>
        <dsp:cNvSpPr/>
      </dsp:nvSpPr>
      <dsp:spPr>
        <a:xfrm rot="10800000">
          <a:off x="0" y="983322"/>
          <a:ext cx="6015897" cy="991773"/>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Season Ends Saturday, October 12</a:t>
          </a:r>
          <a:r>
            <a:rPr lang="en-US" sz="1800" kern="1200" baseline="30000" dirty="0"/>
            <a:t>th</a:t>
          </a:r>
          <a:r>
            <a:rPr lang="en-US" sz="1800" kern="1200" dirty="0"/>
            <a:t> </a:t>
          </a:r>
        </a:p>
      </dsp:txBody>
      <dsp:txXfrm rot="10800000">
        <a:off x="0" y="983322"/>
        <a:ext cx="6015897" cy="644424"/>
      </dsp:txXfrm>
    </dsp:sp>
    <dsp:sp modelId="{32518378-DC69-BE42-9F9B-E5B469EB2705}">
      <dsp:nvSpPr>
        <dsp:cNvPr id="0" name=""/>
        <dsp:cNvSpPr/>
      </dsp:nvSpPr>
      <dsp:spPr>
        <a:xfrm rot="10800000">
          <a:off x="0" y="1221"/>
          <a:ext cx="6015897" cy="991773"/>
        </a:xfrm>
        <a:prstGeom prst="upArrowCallout">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Season Begins Saturday, May 4</a:t>
          </a:r>
          <a:r>
            <a:rPr lang="en-US" sz="1800" kern="1200" baseline="30000" dirty="0"/>
            <a:t>th</a:t>
          </a:r>
          <a:endParaRPr lang="en-US" sz="1800" kern="1200" dirty="0"/>
        </a:p>
      </dsp:txBody>
      <dsp:txXfrm rot="10800000">
        <a:off x="0" y="1221"/>
        <a:ext cx="6015897" cy="644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20DE6-6049-9048-AE61-71170E6540E3}">
      <dsp:nvSpPr>
        <dsp:cNvPr id="0" name=""/>
        <dsp:cNvSpPr/>
      </dsp:nvSpPr>
      <dsp:spPr>
        <a:xfrm>
          <a:off x="0" y="366314"/>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No selling prior to official opening time</a:t>
          </a:r>
        </a:p>
      </dsp:txBody>
      <dsp:txXfrm>
        <a:off x="34269" y="400583"/>
        <a:ext cx="6916703" cy="633462"/>
      </dsp:txXfrm>
    </dsp:sp>
    <dsp:sp modelId="{F9A177BC-0F9C-BD49-B2D5-F575950C03DF}">
      <dsp:nvSpPr>
        <dsp:cNvPr id="0" name=""/>
        <dsp:cNvSpPr/>
      </dsp:nvSpPr>
      <dsp:spPr>
        <a:xfrm>
          <a:off x="0" y="12554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Annual Permit Fee</a:t>
          </a:r>
          <a:r>
            <a:rPr lang="en-US" sz="3000" kern="1200"/>
            <a:t>:  WAVED</a:t>
          </a:r>
          <a:endParaRPr lang="en-US" sz="3000" kern="1200" dirty="0"/>
        </a:p>
      </dsp:txBody>
      <dsp:txXfrm>
        <a:off x="34269" y="1289745"/>
        <a:ext cx="6916703" cy="633462"/>
      </dsp:txXfrm>
    </dsp:sp>
    <dsp:sp modelId="{431233A7-AB0A-B44C-BD40-7A5C2FD67FF2}">
      <dsp:nvSpPr>
        <dsp:cNvPr id="0" name=""/>
        <dsp:cNvSpPr/>
      </dsp:nvSpPr>
      <dsp:spPr>
        <a:xfrm>
          <a:off x="0" y="20438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Monthly Permit Fee:  WAVED</a:t>
          </a:r>
        </a:p>
      </dsp:txBody>
      <dsp:txXfrm>
        <a:off x="34269" y="2078145"/>
        <a:ext cx="6916703" cy="633462"/>
      </dsp:txXfrm>
    </dsp:sp>
    <dsp:sp modelId="{D4A7706E-6ABA-C04D-B515-609846770BC8}">
      <dsp:nvSpPr>
        <dsp:cNvPr id="0" name=""/>
        <dsp:cNvSpPr/>
      </dsp:nvSpPr>
      <dsp:spPr>
        <a:xfrm>
          <a:off x="0" y="2832276"/>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10 x 10 space – tents will not be provided</a:t>
          </a:r>
        </a:p>
      </dsp:txBody>
      <dsp:txXfrm>
        <a:off x="34269" y="2866545"/>
        <a:ext cx="6916703" cy="633462"/>
      </dsp:txXfrm>
    </dsp:sp>
    <dsp:sp modelId="{CAFFA2BF-2ED6-6341-B4C7-A3B8656E84FA}">
      <dsp:nvSpPr>
        <dsp:cNvPr id="0" name=""/>
        <dsp:cNvSpPr/>
      </dsp:nvSpPr>
      <dsp:spPr>
        <a:xfrm>
          <a:off x="0" y="3620677"/>
          <a:ext cx="6985241" cy="7020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May sell from trucks for special purposes</a:t>
          </a:r>
        </a:p>
      </dsp:txBody>
      <dsp:txXfrm>
        <a:off x="34269" y="3654946"/>
        <a:ext cx="6916703" cy="633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5EEED-A6B3-F849-8147-065E552A1F23}">
      <dsp:nvSpPr>
        <dsp:cNvPr id="0" name=""/>
        <dsp:cNvSpPr/>
      </dsp:nvSpPr>
      <dsp:spPr>
        <a:xfrm>
          <a:off x="2720398" y="674194"/>
          <a:ext cx="519403" cy="91440"/>
        </a:xfrm>
        <a:custGeom>
          <a:avLst/>
          <a:gdLst/>
          <a:ahLst/>
          <a:cxnLst/>
          <a:rect l="0" t="0" r="0" b="0"/>
          <a:pathLst>
            <a:path>
              <a:moveTo>
                <a:pt x="0" y="45720"/>
              </a:moveTo>
              <a:lnTo>
                <a:pt x="519403"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717164"/>
        <a:ext cx="27500" cy="5500"/>
      </dsp:txXfrm>
    </dsp:sp>
    <dsp:sp modelId="{5E6DCFA5-3480-9F46-999A-868D5E0CE5C0}">
      <dsp:nvSpPr>
        <dsp:cNvPr id="0" name=""/>
        <dsp:cNvSpPr/>
      </dsp:nvSpPr>
      <dsp:spPr>
        <a:xfrm>
          <a:off x="330877" y="2518"/>
          <a:ext cx="2391320" cy="1434792"/>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dirty="0"/>
            <a:t>Signage throughout DT (A-Frames)</a:t>
          </a:r>
        </a:p>
      </dsp:txBody>
      <dsp:txXfrm>
        <a:off x="330877" y="2518"/>
        <a:ext cx="2391320" cy="1434792"/>
      </dsp:txXfrm>
    </dsp:sp>
    <dsp:sp modelId="{C39DDC5B-375F-B144-AA37-774ABE576F93}">
      <dsp:nvSpPr>
        <dsp:cNvPr id="0" name=""/>
        <dsp:cNvSpPr/>
      </dsp:nvSpPr>
      <dsp:spPr>
        <a:xfrm>
          <a:off x="1526537" y="1435510"/>
          <a:ext cx="2941324" cy="519403"/>
        </a:xfrm>
        <a:custGeom>
          <a:avLst/>
          <a:gdLst/>
          <a:ahLst/>
          <a:cxnLst/>
          <a:rect l="0" t="0" r="0" b="0"/>
          <a:pathLst>
            <a:path>
              <a:moveTo>
                <a:pt x="2941324" y="0"/>
              </a:moveTo>
              <a:lnTo>
                <a:pt x="2941324" y="276801"/>
              </a:lnTo>
              <a:lnTo>
                <a:pt x="0" y="276801"/>
              </a:lnTo>
              <a:lnTo>
                <a:pt x="0" y="519403"/>
              </a:lnTo>
            </a:path>
          </a:pathLst>
        </a:custGeom>
        <a:noFill/>
        <a:ln w="6350" cap="flat" cmpd="sng" algn="in">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392" y="1692462"/>
        <a:ext cx="149615" cy="5500"/>
      </dsp:txXfrm>
    </dsp:sp>
    <dsp:sp modelId="{D4FD9025-DEC7-1040-B3D0-546E4B48F12A}">
      <dsp:nvSpPr>
        <dsp:cNvPr id="0" name=""/>
        <dsp:cNvSpPr/>
      </dsp:nvSpPr>
      <dsp:spPr>
        <a:xfrm>
          <a:off x="3272201" y="2518"/>
          <a:ext cx="2391320" cy="1434792"/>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Local listing on Chamber of Commerce Calendar</a:t>
          </a:r>
        </a:p>
      </dsp:txBody>
      <dsp:txXfrm>
        <a:off x="3272201" y="2518"/>
        <a:ext cx="2391320" cy="1434792"/>
      </dsp:txXfrm>
    </dsp:sp>
    <dsp:sp modelId="{121DA9F7-81D9-AC48-B1D1-5BC53A8190FB}">
      <dsp:nvSpPr>
        <dsp:cNvPr id="0" name=""/>
        <dsp:cNvSpPr/>
      </dsp:nvSpPr>
      <dsp:spPr>
        <a:xfrm>
          <a:off x="2720398" y="2658990"/>
          <a:ext cx="519403" cy="91440"/>
        </a:xfrm>
        <a:custGeom>
          <a:avLst/>
          <a:gdLst/>
          <a:ahLst/>
          <a:cxnLst/>
          <a:rect l="0" t="0" r="0" b="0"/>
          <a:pathLst>
            <a:path>
              <a:moveTo>
                <a:pt x="0" y="45720"/>
              </a:moveTo>
              <a:lnTo>
                <a:pt x="519403" y="45720"/>
              </a:lnTo>
            </a:path>
          </a:pathLst>
        </a:custGeom>
        <a:noFill/>
        <a:ln w="6350" cap="flat" cmpd="sng" algn="in">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2701960"/>
        <a:ext cx="27500" cy="5500"/>
      </dsp:txXfrm>
    </dsp:sp>
    <dsp:sp modelId="{D0958787-34E9-5A4E-A8B5-64050962B318}">
      <dsp:nvSpPr>
        <dsp:cNvPr id="0" name=""/>
        <dsp:cNvSpPr/>
      </dsp:nvSpPr>
      <dsp:spPr>
        <a:xfrm>
          <a:off x="330877" y="1987314"/>
          <a:ext cx="2391320" cy="1434792"/>
        </a:xfrm>
        <a:prstGeom prst="rect">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The Dahlonega Nugget Ads</a:t>
          </a:r>
        </a:p>
      </dsp:txBody>
      <dsp:txXfrm>
        <a:off x="330877" y="1987314"/>
        <a:ext cx="2391320" cy="1434792"/>
      </dsp:txXfrm>
    </dsp:sp>
    <dsp:sp modelId="{291A9117-DFDB-5E41-AE0D-3FF4A677DF23}">
      <dsp:nvSpPr>
        <dsp:cNvPr id="0" name=""/>
        <dsp:cNvSpPr/>
      </dsp:nvSpPr>
      <dsp:spPr>
        <a:xfrm>
          <a:off x="1526537" y="3420306"/>
          <a:ext cx="2941324" cy="519403"/>
        </a:xfrm>
        <a:custGeom>
          <a:avLst/>
          <a:gdLst/>
          <a:ahLst/>
          <a:cxnLst/>
          <a:rect l="0" t="0" r="0" b="0"/>
          <a:pathLst>
            <a:path>
              <a:moveTo>
                <a:pt x="2941324" y="0"/>
              </a:moveTo>
              <a:lnTo>
                <a:pt x="2941324" y="276801"/>
              </a:lnTo>
              <a:lnTo>
                <a:pt x="0" y="276801"/>
              </a:lnTo>
              <a:lnTo>
                <a:pt x="0" y="519403"/>
              </a:lnTo>
            </a:path>
          </a:pathLst>
        </a:custGeom>
        <a:noFill/>
        <a:ln w="6350" cap="flat" cmpd="sng" algn="in">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22392" y="3677258"/>
        <a:ext cx="149615" cy="5500"/>
      </dsp:txXfrm>
    </dsp:sp>
    <dsp:sp modelId="{D982FCDA-5BB0-9846-AEFE-FB698F371B5F}">
      <dsp:nvSpPr>
        <dsp:cNvPr id="0" name=""/>
        <dsp:cNvSpPr/>
      </dsp:nvSpPr>
      <dsp:spPr>
        <a:xfrm>
          <a:off x="3272201" y="1987314"/>
          <a:ext cx="2391320" cy="1434792"/>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Social media and website posts</a:t>
          </a:r>
        </a:p>
      </dsp:txBody>
      <dsp:txXfrm>
        <a:off x="3272201" y="1987314"/>
        <a:ext cx="2391320" cy="1434792"/>
      </dsp:txXfrm>
    </dsp:sp>
    <dsp:sp modelId="{11BFF390-2721-2E47-935E-ECDE20031AA0}">
      <dsp:nvSpPr>
        <dsp:cNvPr id="0" name=""/>
        <dsp:cNvSpPr/>
      </dsp:nvSpPr>
      <dsp:spPr>
        <a:xfrm>
          <a:off x="2720398" y="4643786"/>
          <a:ext cx="519403" cy="91440"/>
        </a:xfrm>
        <a:custGeom>
          <a:avLst/>
          <a:gdLst/>
          <a:ahLst/>
          <a:cxnLst/>
          <a:rect l="0" t="0" r="0" b="0"/>
          <a:pathLst>
            <a:path>
              <a:moveTo>
                <a:pt x="0" y="45720"/>
              </a:moveTo>
              <a:lnTo>
                <a:pt x="519403" y="45720"/>
              </a:lnTo>
            </a:path>
          </a:pathLst>
        </a:custGeom>
        <a:noFill/>
        <a:ln w="6350" cap="flat" cmpd="sng" algn="in">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66349" y="4686756"/>
        <a:ext cx="27500" cy="5500"/>
      </dsp:txXfrm>
    </dsp:sp>
    <dsp:sp modelId="{3E9D10EB-FB42-1549-AF36-5D988C31CE6A}">
      <dsp:nvSpPr>
        <dsp:cNvPr id="0" name=""/>
        <dsp:cNvSpPr/>
      </dsp:nvSpPr>
      <dsp:spPr>
        <a:xfrm>
          <a:off x="330877" y="3972110"/>
          <a:ext cx="2391320" cy="1434792"/>
        </a:xfrm>
        <a:prstGeom prst="rect">
          <a:avLst/>
        </a:prstGeom>
        <a:solidFill>
          <a:schemeClr val="accent6">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a:t>Local listing on Dahlonega Downtown Calendar</a:t>
          </a:r>
        </a:p>
      </dsp:txBody>
      <dsp:txXfrm>
        <a:off x="330877" y="3972110"/>
        <a:ext cx="2391320" cy="1434792"/>
      </dsp:txXfrm>
    </dsp:sp>
    <dsp:sp modelId="{6AC6E32B-7712-D942-B0C0-F3E147184D06}">
      <dsp:nvSpPr>
        <dsp:cNvPr id="0" name=""/>
        <dsp:cNvSpPr/>
      </dsp:nvSpPr>
      <dsp:spPr>
        <a:xfrm>
          <a:off x="3272201" y="3972110"/>
          <a:ext cx="2391320" cy="1434792"/>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177" tIns="122998" rIns="117177" bIns="122998" numCol="1" spcCol="1270" anchor="ctr" anchorCtr="0">
          <a:noAutofit/>
        </a:bodyPr>
        <a:lstStyle/>
        <a:p>
          <a:pPr marL="0" lvl="0" indent="0" algn="ctr" defTabSz="977900">
            <a:lnSpc>
              <a:spcPct val="90000"/>
            </a:lnSpc>
            <a:spcBef>
              <a:spcPct val="0"/>
            </a:spcBef>
            <a:spcAft>
              <a:spcPct val="35000"/>
            </a:spcAft>
            <a:buNone/>
          </a:pPr>
          <a:r>
            <a:rPr lang="en-US" sz="2200" kern="1200" dirty="0"/>
            <a:t>Farmers Market posters posted around the city</a:t>
          </a:r>
        </a:p>
      </dsp:txBody>
      <dsp:txXfrm>
        <a:off x="3272201" y="3972110"/>
        <a:ext cx="2391320" cy="1434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05462-5316-4345-B1C5-63977F229E6D}">
      <dsp:nvSpPr>
        <dsp:cNvPr id="0" name=""/>
        <dsp:cNvSpPr/>
      </dsp:nvSpPr>
      <dsp:spPr>
        <a:xfrm>
          <a:off x="0" y="3236075"/>
          <a:ext cx="6335338" cy="212321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a:t>Examples</a:t>
          </a:r>
        </a:p>
      </dsp:txBody>
      <dsp:txXfrm>
        <a:off x="0" y="3236075"/>
        <a:ext cx="6335338" cy="1146536"/>
      </dsp:txXfrm>
    </dsp:sp>
    <dsp:sp modelId="{2D56CDEB-23B0-854C-BCC2-8592158832EB}">
      <dsp:nvSpPr>
        <dsp:cNvPr id="0" name=""/>
        <dsp:cNvSpPr/>
      </dsp:nvSpPr>
      <dsp:spPr>
        <a:xfrm>
          <a:off x="0"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Payment Methods</a:t>
          </a:r>
        </a:p>
      </dsp:txBody>
      <dsp:txXfrm>
        <a:off x="0" y="4340147"/>
        <a:ext cx="1583834" cy="976679"/>
      </dsp:txXfrm>
    </dsp:sp>
    <dsp:sp modelId="{8EDBB336-D962-B54C-94EB-72C12A67D1C8}">
      <dsp:nvSpPr>
        <dsp:cNvPr id="0" name=""/>
        <dsp:cNvSpPr/>
      </dsp:nvSpPr>
      <dsp:spPr>
        <a:xfrm>
          <a:off x="1583834"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Descriptions</a:t>
          </a:r>
        </a:p>
      </dsp:txBody>
      <dsp:txXfrm>
        <a:off x="1583834" y="4340147"/>
        <a:ext cx="1583834" cy="976679"/>
      </dsp:txXfrm>
    </dsp:sp>
    <dsp:sp modelId="{5521692C-73CD-A04D-83DB-0FCA8FF19DBE}">
      <dsp:nvSpPr>
        <dsp:cNvPr id="0" name=""/>
        <dsp:cNvSpPr/>
      </dsp:nvSpPr>
      <dsp:spPr>
        <a:xfrm>
          <a:off x="3167669"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Clear Signage</a:t>
          </a:r>
        </a:p>
      </dsp:txBody>
      <dsp:txXfrm>
        <a:off x="3167669" y="4340147"/>
        <a:ext cx="1583834" cy="976679"/>
      </dsp:txXfrm>
    </dsp:sp>
    <dsp:sp modelId="{80E35003-5606-5044-A675-FAE4FA7AD764}">
      <dsp:nvSpPr>
        <dsp:cNvPr id="0" name=""/>
        <dsp:cNvSpPr/>
      </dsp:nvSpPr>
      <dsp:spPr>
        <a:xfrm>
          <a:off x="4751503" y="4340147"/>
          <a:ext cx="1583834" cy="97667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Recipes</a:t>
          </a:r>
        </a:p>
      </dsp:txBody>
      <dsp:txXfrm>
        <a:off x="4751503" y="4340147"/>
        <a:ext cx="1583834" cy="976679"/>
      </dsp:txXfrm>
    </dsp:sp>
    <dsp:sp modelId="{5D905E9C-E8D3-8843-95AF-206B59FB7B16}">
      <dsp:nvSpPr>
        <dsp:cNvPr id="0" name=""/>
        <dsp:cNvSpPr/>
      </dsp:nvSpPr>
      <dsp:spPr>
        <a:xfrm rot="10800000">
          <a:off x="0" y="2417"/>
          <a:ext cx="6335338" cy="3265505"/>
        </a:xfrm>
        <a:prstGeom prst="upArrowCallou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a:t>The more information the better – prices are the bare minimum </a:t>
          </a:r>
        </a:p>
      </dsp:txBody>
      <dsp:txXfrm rot="10800000">
        <a:off x="0" y="2417"/>
        <a:ext cx="6335338" cy="21218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3E52C-3B59-1E4D-99AF-6684E8D1A3CB}">
      <dsp:nvSpPr>
        <dsp:cNvPr id="0" name=""/>
        <dsp:cNvSpPr/>
      </dsp:nvSpPr>
      <dsp:spPr>
        <a:xfrm>
          <a:off x="1242"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D2B02-3354-8D43-9A7B-7C2591CB5A06}">
      <dsp:nvSpPr>
        <dsp:cNvPr id="0" name=""/>
        <dsp:cNvSpPr/>
      </dsp:nvSpPr>
      <dsp:spPr>
        <a:xfrm>
          <a:off x="485840"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People love testing out the product before purchasing.  This also gives you an education opportunity. </a:t>
          </a:r>
        </a:p>
      </dsp:txBody>
      <dsp:txXfrm>
        <a:off x="566955" y="723609"/>
        <a:ext cx="4199154" cy="2607249"/>
      </dsp:txXfrm>
    </dsp:sp>
    <dsp:sp modelId="{19C1A179-AF66-534D-A3B8-7E3D95147AEF}">
      <dsp:nvSpPr>
        <dsp:cNvPr id="0" name=""/>
        <dsp:cNvSpPr/>
      </dsp:nvSpPr>
      <dsp:spPr>
        <a:xfrm>
          <a:off x="5331824" y="182126"/>
          <a:ext cx="4361384" cy="276947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BAE82-AE91-5B48-B474-61D9DCF70700}">
      <dsp:nvSpPr>
        <dsp:cNvPr id="0" name=""/>
        <dsp:cNvSpPr/>
      </dsp:nvSpPr>
      <dsp:spPr>
        <a:xfrm>
          <a:off x="5816422" y="642494"/>
          <a:ext cx="4361384" cy="2769479"/>
        </a:xfrm>
        <a:prstGeom prst="roundRect">
          <a:avLst>
            <a:gd name="adj" fmla="val 10000"/>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Sample different varieties of products and let the customer pick their favorite(s) </a:t>
          </a:r>
        </a:p>
      </dsp:txBody>
      <dsp:txXfrm>
        <a:off x="5897537" y="723609"/>
        <a:ext cx="4199154" cy="26072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1F244-836B-1444-85E2-4C71C31BDFE8}">
      <dsp:nvSpPr>
        <dsp:cNvPr id="0" name=""/>
        <dsp:cNvSpPr/>
      </dsp:nvSpPr>
      <dsp:spPr>
        <a:xfrm>
          <a:off x="2982" y="259257"/>
          <a:ext cx="2365833" cy="1419500"/>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 enthusiastic &amp; friendly</a:t>
          </a:r>
        </a:p>
      </dsp:txBody>
      <dsp:txXfrm>
        <a:off x="2982" y="259257"/>
        <a:ext cx="2365833" cy="1419500"/>
      </dsp:txXfrm>
    </dsp:sp>
    <dsp:sp modelId="{26E7474A-6A60-384F-86B3-276F3716DEC8}">
      <dsp:nvSpPr>
        <dsp:cNvPr id="0" name=""/>
        <dsp:cNvSpPr/>
      </dsp:nvSpPr>
      <dsp:spPr>
        <a:xfrm>
          <a:off x="2605399" y="259257"/>
          <a:ext cx="2365833" cy="1419500"/>
        </a:xfrm>
        <a:prstGeom prst="rect">
          <a:avLst/>
        </a:prstGeom>
        <a:solidFill>
          <a:schemeClr val="accent2">
            <a:hueOff val="891237"/>
            <a:satOff val="5072"/>
            <a:lumOff val="156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 personable, talk about your farm, show your love for your products</a:t>
          </a:r>
        </a:p>
      </dsp:txBody>
      <dsp:txXfrm>
        <a:off x="2605399" y="259257"/>
        <a:ext cx="2365833" cy="1419500"/>
      </dsp:txXfrm>
    </dsp:sp>
    <dsp:sp modelId="{318FCFDF-FA70-434D-B8CF-22BAEF16B11D}">
      <dsp:nvSpPr>
        <dsp:cNvPr id="0" name=""/>
        <dsp:cNvSpPr/>
      </dsp:nvSpPr>
      <dsp:spPr>
        <a:xfrm>
          <a:off x="5207816" y="259257"/>
          <a:ext cx="2365833" cy="1419500"/>
        </a:xfrm>
        <a:prstGeom prst="rect">
          <a:avLst/>
        </a:prstGeom>
        <a:solidFill>
          <a:schemeClr val="accent2">
            <a:hueOff val="1782475"/>
            <a:satOff val="10144"/>
            <a:lumOff val="313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Move around your stand</a:t>
          </a:r>
        </a:p>
        <a:p>
          <a:pPr marL="114300" lvl="1" indent="-114300" algn="l" defTabSz="666750">
            <a:lnSpc>
              <a:spcPct val="90000"/>
            </a:lnSpc>
            <a:spcBef>
              <a:spcPct val="0"/>
            </a:spcBef>
            <a:spcAft>
              <a:spcPct val="15000"/>
            </a:spcAft>
            <a:buChar char="•"/>
          </a:pPr>
          <a:r>
            <a:rPr lang="en-US" sz="1500" kern="1200"/>
            <a:t>Walk to the front of your stand every so often, for the customers view</a:t>
          </a:r>
        </a:p>
      </dsp:txBody>
      <dsp:txXfrm>
        <a:off x="5207816" y="259257"/>
        <a:ext cx="2365833" cy="1419500"/>
      </dsp:txXfrm>
    </dsp:sp>
    <dsp:sp modelId="{35233414-2709-E945-84F9-C04C0302BF9D}">
      <dsp:nvSpPr>
        <dsp:cNvPr id="0" name=""/>
        <dsp:cNvSpPr/>
      </dsp:nvSpPr>
      <dsp:spPr>
        <a:xfrm>
          <a:off x="7810233" y="259257"/>
          <a:ext cx="2365833" cy="1419500"/>
        </a:xfrm>
        <a:prstGeom prst="rect">
          <a:avLst/>
        </a:prstGeom>
        <a:solidFill>
          <a:schemeClr val="accent2">
            <a:hueOff val="2673712"/>
            <a:satOff val="15216"/>
            <a:lumOff val="47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Pick up trash (even if it is not yours) </a:t>
          </a:r>
        </a:p>
      </dsp:txBody>
      <dsp:txXfrm>
        <a:off x="7810233" y="259257"/>
        <a:ext cx="2365833" cy="1419500"/>
      </dsp:txXfrm>
    </dsp:sp>
    <dsp:sp modelId="{6B8D3A7A-BA0E-3B43-9360-EC575DE020C3}">
      <dsp:nvSpPr>
        <dsp:cNvPr id="0" name=""/>
        <dsp:cNvSpPr/>
      </dsp:nvSpPr>
      <dsp:spPr>
        <a:xfrm>
          <a:off x="2982" y="1915341"/>
          <a:ext cx="2365833" cy="1419500"/>
        </a:xfrm>
        <a:prstGeom prst="rect">
          <a:avLst/>
        </a:prstGeom>
        <a:solidFill>
          <a:schemeClr val="accent2">
            <a:hueOff val="3564949"/>
            <a:satOff val="20288"/>
            <a:lumOff val="627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Portray your opinion of your products</a:t>
          </a:r>
        </a:p>
      </dsp:txBody>
      <dsp:txXfrm>
        <a:off x="2982" y="1915341"/>
        <a:ext cx="2365833" cy="1419500"/>
      </dsp:txXfrm>
    </dsp:sp>
    <dsp:sp modelId="{9EAC6B48-98DB-4341-83EA-1D056C7F1295}">
      <dsp:nvSpPr>
        <dsp:cNvPr id="0" name=""/>
        <dsp:cNvSpPr/>
      </dsp:nvSpPr>
      <dsp:spPr>
        <a:xfrm>
          <a:off x="2605399" y="1915341"/>
          <a:ext cx="2365833" cy="1419500"/>
        </a:xfrm>
        <a:prstGeom prst="rect">
          <a:avLst/>
        </a:prstGeom>
        <a:solidFill>
          <a:schemeClr val="accent2">
            <a:hueOff val="4456187"/>
            <a:satOff val="25360"/>
            <a:lumOff val="784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 must give customers a reason to buy</a:t>
          </a:r>
        </a:p>
      </dsp:txBody>
      <dsp:txXfrm>
        <a:off x="2605399" y="1915341"/>
        <a:ext cx="2365833" cy="1419500"/>
      </dsp:txXfrm>
    </dsp:sp>
    <dsp:sp modelId="{CB2EBD53-2EC2-7C48-949D-49D44897D9FB}">
      <dsp:nvSpPr>
        <dsp:cNvPr id="0" name=""/>
        <dsp:cNvSpPr/>
      </dsp:nvSpPr>
      <dsp:spPr>
        <a:xfrm>
          <a:off x="5207816" y="1915341"/>
          <a:ext cx="2365833" cy="1419500"/>
        </a:xfrm>
        <a:prstGeom prst="rect">
          <a:avLst/>
        </a:prstGeom>
        <a:solidFill>
          <a:schemeClr val="accent2">
            <a:hueOff val="5347424"/>
            <a:satOff val="30432"/>
            <a:lumOff val="94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Avoid sarcasm, indifference, SMOKING, music, and the impression ”I just work here”</a:t>
          </a:r>
        </a:p>
      </dsp:txBody>
      <dsp:txXfrm>
        <a:off x="5207816" y="1915341"/>
        <a:ext cx="2365833" cy="1419500"/>
      </dsp:txXfrm>
    </dsp:sp>
    <dsp:sp modelId="{4F248218-2A29-7C48-A58C-BDA6D500CA77}">
      <dsp:nvSpPr>
        <dsp:cNvPr id="0" name=""/>
        <dsp:cNvSpPr/>
      </dsp:nvSpPr>
      <dsp:spPr>
        <a:xfrm>
          <a:off x="7810233" y="1915341"/>
          <a:ext cx="2365833" cy="1419500"/>
        </a:xfrm>
        <a:prstGeom prst="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DO NOT SMOKE</a:t>
          </a:r>
        </a:p>
        <a:p>
          <a:pPr marL="114300" lvl="1" indent="-114300" algn="l" defTabSz="666750">
            <a:lnSpc>
              <a:spcPct val="90000"/>
            </a:lnSpc>
            <a:spcBef>
              <a:spcPct val="0"/>
            </a:spcBef>
            <a:spcAft>
              <a:spcPct val="15000"/>
            </a:spcAft>
            <a:buChar char="•"/>
          </a:pPr>
          <a:r>
            <a:rPr lang="en-US" sz="1500" kern="1200"/>
            <a:t>Against DFM permit and potentially offensive to customers </a:t>
          </a:r>
        </a:p>
      </dsp:txBody>
      <dsp:txXfrm>
        <a:off x="7810233" y="1915341"/>
        <a:ext cx="2365833" cy="1419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A0C2B-4A3B-4508-AFDF-851FDF5625F7}">
      <dsp:nvSpPr>
        <dsp:cNvPr id="0" name=""/>
        <dsp:cNvSpPr/>
      </dsp:nvSpPr>
      <dsp:spPr>
        <a:xfrm>
          <a:off x="0" y="680"/>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3CC5F3-D2B7-440D-B886-B392C23741CB}">
      <dsp:nvSpPr>
        <dsp:cNvPr id="0" name=""/>
        <dsp:cNvSpPr/>
      </dsp:nvSpPr>
      <dsp:spPr>
        <a:xfrm>
          <a:off x="481573" y="358875"/>
          <a:ext cx="875587" cy="875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D3CD38A-95A9-4AC4-8F66-16E811F54203}">
      <dsp:nvSpPr>
        <dsp:cNvPr id="0" name=""/>
        <dsp:cNvSpPr/>
      </dsp:nvSpPr>
      <dsp:spPr>
        <a:xfrm>
          <a:off x="1838734" y="680"/>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Skyler Alexander – Main Street Manager, 706.974.8152, salexander@dahlonegadda.org</a:t>
          </a:r>
        </a:p>
      </dsp:txBody>
      <dsp:txXfrm>
        <a:off x="1838734" y="680"/>
        <a:ext cx="4466815" cy="1591978"/>
      </dsp:txXfrm>
    </dsp:sp>
    <dsp:sp modelId="{C646A882-7CE6-48AF-B815-02C51306DF6D}">
      <dsp:nvSpPr>
        <dsp:cNvPr id="0" name=""/>
        <dsp:cNvSpPr/>
      </dsp:nvSpPr>
      <dsp:spPr>
        <a:xfrm>
          <a:off x="0" y="1990652"/>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B3244-B83D-48C2-AC08-7C7E07F3BD63}">
      <dsp:nvSpPr>
        <dsp:cNvPr id="0" name=""/>
        <dsp:cNvSpPr/>
      </dsp:nvSpPr>
      <dsp:spPr>
        <a:xfrm>
          <a:off x="481573" y="2348848"/>
          <a:ext cx="875587" cy="875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623AAED-D883-4F13-97C3-E6EAA6DBD65D}">
      <dsp:nvSpPr>
        <dsp:cNvPr id="0" name=""/>
        <dsp:cNvSpPr/>
      </dsp:nvSpPr>
      <dsp:spPr>
        <a:xfrm>
          <a:off x="1838734" y="1990652"/>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If you have a problem or suggestion, reach out to someone on our team and we will be happy to help</a:t>
          </a:r>
        </a:p>
      </dsp:txBody>
      <dsp:txXfrm>
        <a:off x="1838734" y="1990652"/>
        <a:ext cx="4466815" cy="1591978"/>
      </dsp:txXfrm>
    </dsp:sp>
    <dsp:sp modelId="{BAE5C063-6F14-465E-B009-16D9E0326FCC}">
      <dsp:nvSpPr>
        <dsp:cNvPr id="0" name=""/>
        <dsp:cNvSpPr/>
      </dsp:nvSpPr>
      <dsp:spPr>
        <a:xfrm>
          <a:off x="0" y="3980625"/>
          <a:ext cx="6305550" cy="15919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F6D09-5DFA-4567-A0FF-A013B154B616}">
      <dsp:nvSpPr>
        <dsp:cNvPr id="0" name=""/>
        <dsp:cNvSpPr/>
      </dsp:nvSpPr>
      <dsp:spPr>
        <a:xfrm>
          <a:off x="481573" y="4338820"/>
          <a:ext cx="875587" cy="875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B2F85FC-5C2F-4683-A9AB-8BA0A8C91908}">
      <dsp:nvSpPr>
        <dsp:cNvPr id="0" name=""/>
        <dsp:cNvSpPr/>
      </dsp:nvSpPr>
      <dsp:spPr>
        <a:xfrm>
          <a:off x="1838734" y="3980625"/>
          <a:ext cx="4466815" cy="15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84" tIns="168484" rIns="168484" bIns="168484" numCol="1" spcCol="1270" anchor="ctr" anchorCtr="0">
          <a:noAutofit/>
        </a:bodyPr>
        <a:lstStyle/>
        <a:p>
          <a:pPr marL="0" lvl="0" indent="0" algn="l" defTabSz="977900">
            <a:lnSpc>
              <a:spcPct val="100000"/>
            </a:lnSpc>
            <a:spcBef>
              <a:spcPct val="0"/>
            </a:spcBef>
            <a:spcAft>
              <a:spcPct val="35000"/>
            </a:spcAft>
            <a:buNone/>
          </a:pPr>
          <a:r>
            <a:rPr lang="en-US" sz="2200" kern="1200"/>
            <a:t>Our team serves and markets your business to the public. </a:t>
          </a:r>
        </a:p>
      </dsp:txBody>
      <dsp:txXfrm>
        <a:off x="1838734" y="3980625"/>
        <a:ext cx="4466815" cy="1591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F5CAAB0-BBB9-2F4E-A4AD-E31DE502B7E3}" type="datetimeFigureOut">
              <a:rPr lang="en-US" smtClean="0"/>
              <a:t>2/21/24</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9F96317-6526-2442-90A9-22B7E9638DA2}"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130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47807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425312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CAAB0-BBB9-2F4E-A4AD-E31DE502B7E3}"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85627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5F5CAAB0-BBB9-2F4E-A4AD-E31DE502B7E3}" type="datetimeFigureOut">
              <a:rPr lang="en-US" smtClean="0"/>
              <a:t>2/21/24</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9F96317-6526-2442-90A9-22B7E9638DA2}"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07636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5CAAB0-BBB9-2F4E-A4AD-E31DE502B7E3}" type="datetimeFigureOut">
              <a:rPr lang="en-US" smtClean="0"/>
              <a:t>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6948227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5CAAB0-BBB9-2F4E-A4AD-E31DE502B7E3}" type="datetimeFigureOut">
              <a:rPr lang="en-US" smtClean="0"/>
              <a:t>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31960783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5CAAB0-BBB9-2F4E-A4AD-E31DE502B7E3}" type="datetimeFigureOut">
              <a:rPr lang="en-US" smtClean="0"/>
              <a:t>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173397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CAAB0-BBB9-2F4E-A4AD-E31DE502B7E3}" type="datetimeFigureOut">
              <a:rPr lang="en-US" smtClean="0"/>
              <a:t>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80224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F5CAAB0-BBB9-2F4E-A4AD-E31DE502B7E3}" type="datetimeFigureOut">
              <a:rPr lang="en-US" smtClean="0"/>
              <a:t>2/21/24</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C9F96317-6526-2442-90A9-22B7E9638DA2}"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100248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5F5CAAB0-BBB9-2F4E-A4AD-E31DE502B7E3}" type="datetimeFigureOut">
              <a:rPr lang="en-US" smtClean="0"/>
              <a:t>2/21/24</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C9F96317-6526-2442-90A9-22B7E9638DA2}" type="slidenum">
              <a:rPr lang="en-US" smtClean="0"/>
              <a:t>‹#›</a:t>
            </a:fld>
            <a:endParaRPr lang="en-US"/>
          </a:p>
        </p:txBody>
      </p:sp>
    </p:spTree>
    <p:extLst>
      <p:ext uri="{BB962C8B-B14F-4D97-AF65-F5344CB8AC3E}">
        <p14:creationId xmlns:p14="http://schemas.microsoft.com/office/powerpoint/2010/main" val="25175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5F5CAAB0-BBB9-2F4E-A4AD-E31DE502B7E3}" type="datetimeFigureOut">
              <a:rPr lang="en-US" smtClean="0"/>
              <a:t>2/21/24</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9F96317-6526-2442-90A9-22B7E9638DA2}"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0825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eg"/><Relationship Id="rId7" Type="http://schemas.openxmlformats.org/officeDocument/2006/relationships/diagramColors" Target="../diagrams/colors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asket full of vegetables&#10;&#10;Description automatically generated with low confidence">
            <a:extLst>
              <a:ext uri="{FF2B5EF4-FFF2-40B4-BE49-F238E27FC236}">
                <a16:creationId xmlns:a16="http://schemas.microsoft.com/office/drawing/2014/main" id="{2B8801C1-DC8A-FC4D-B866-CFAC9C2630FB}"/>
              </a:ext>
            </a:extLst>
          </p:cNvPr>
          <p:cNvPicPr>
            <a:picLocks noChangeAspect="1"/>
          </p:cNvPicPr>
          <p:nvPr/>
        </p:nvPicPr>
        <p:blipFill rotWithShape="1">
          <a:blip r:embed="rId2">
            <a:alphaModFix amt="40000"/>
          </a:blip>
          <a:srcRect t="13010" r="-1" b="1140"/>
          <a:stretch/>
        </p:blipFill>
        <p:spPr>
          <a:xfrm>
            <a:off x="264543" y="10"/>
            <a:ext cx="11967714" cy="6857990"/>
          </a:xfrm>
          <a:prstGeom prst="rect">
            <a:avLst/>
          </a:prstGeom>
        </p:spPr>
      </p:pic>
      <p:sp>
        <p:nvSpPr>
          <p:cNvPr id="2" name="Title 1">
            <a:extLst>
              <a:ext uri="{FF2B5EF4-FFF2-40B4-BE49-F238E27FC236}">
                <a16:creationId xmlns:a16="http://schemas.microsoft.com/office/drawing/2014/main" id="{8D1B1558-B5AC-5044-B558-17950B669ADE}"/>
              </a:ext>
            </a:extLst>
          </p:cNvPr>
          <p:cNvSpPr>
            <a:spLocks noGrp="1"/>
          </p:cNvSpPr>
          <p:nvPr>
            <p:ph type="ctrTitle"/>
          </p:nvPr>
        </p:nvSpPr>
        <p:spPr>
          <a:xfrm>
            <a:off x="1078523" y="1098388"/>
            <a:ext cx="10318418" cy="4394988"/>
          </a:xfrm>
        </p:spPr>
        <p:txBody>
          <a:bodyPr>
            <a:normAutofit/>
          </a:bodyPr>
          <a:lstStyle/>
          <a:p>
            <a:r>
              <a:rPr lang="en-US" dirty="0">
                <a:solidFill>
                  <a:srgbClr val="FFFFFF"/>
                </a:solidFill>
              </a:rPr>
              <a:t>2024 Dahlonega Farmers Market</a:t>
            </a:r>
          </a:p>
        </p:txBody>
      </p:sp>
      <p:sp>
        <p:nvSpPr>
          <p:cNvPr id="3" name="Subtitle 2">
            <a:extLst>
              <a:ext uri="{FF2B5EF4-FFF2-40B4-BE49-F238E27FC236}">
                <a16:creationId xmlns:a16="http://schemas.microsoft.com/office/drawing/2014/main" id="{2461966D-985F-E047-9F99-4EF5AB902855}"/>
              </a:ext>
            </a:extLst>
          </p:cNvPr>
          <p:cNvSpPr>
            <a:spLocks noGrp="1"/>
          </p:cNvSpPr>
          <p:nvPr>
            <p:ph type="subTitle" idx="1"/>
          </p:nvPr>
        </p:nvSpPr>
        <p:spPr>
          <a:xfrm>
            <a:off x="1680942" y="5979196"/>
            <a:ext cx="9113580" cy="396483"/>
          </a:xfrm>
        </p:spPr>
        <p:txBody>
          <a:bodyPr>
            <a:noAutofit/>
          </a:bodyPr>
          <a:lstStyle/>
          <a:p>
            <a:pPr>
              <a:lnSpc>
                <a:spcPct val="90000"/>
              </a:lnSpc>
            </a:pPr>
            <a:r>
              <a:rPr lang="en-US" dirty="0">
                <a:solidFill>
                  <a:srgbClr val="FFFFFF"/>
                </a:solidFill>
              </a:rPr>
              <a:t>Vendor Open House Session</a:t>
            </a:r>
          </a:p>
          <a:p>
            <a:pPr>
              <a:lnSpc>
                <a:spcPct val="90000"/>
              </a:lnSpc>
            </a:pPr>
            <a:r>
              <a:rPr lang="en-US" dirty="0">
                <a:solidFill>
                  <a:srgbClr val="FFFFFF"/>
                </a:solidFill>
              </a:rPr>
              <a:t>March 21, 2024</a:t>
            </a:r>
          </a:p>
        </p:txBody>
      </p:sp>
      <p:sp>
        <p:nvSpPr>
          <p:cNvPr id="19" name="Rectangle 18">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570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ipe strawberries growing on stems">
            <a:extLst>
              <a:ext uri="{FF2B5EF4-FFF2-40B4-BE49-F238E27FC236}">
                <a16:creationId xmlns:a16="http://schemas.microsoft.com/office/drawing/2014/main" id="{EA0E348A-00A0-A845-9772-44D3FFE7CA51}"/>
              </a:ext>
            </a:extLst>
          </p:cNvPr>
          <p:cNvPicPr>
            <a:picLocks noChangeAspect="1"/>
          </p:cNvPicPr>
          <p:nvPr/>
        </p:nvPicPr>
        <p:blipFill rotWithShape="1">
          <a:blip r:embed="rId2"/>
          <a:srcRect t="8077" b="7653"/>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F4A72E-C529-9A4A-ABCD-BA823770F0EC}"/>
              </a:ext>
            </a:extLst>
          </p:cNvPr>
          <p:cNvSpPr>
            <a:spLocks noGrp="1"/>
          </p:cNvSpPr>
          <p:nvPr>
            <p:ph type="title"/>
          </p:nvPr>
        </p:nvSpPr>
        <p:spPr>
          <a:xfrm>
            <a:off x="1251678" y="382385"/>
            <a:ext cx="10178322" cy="1492132"/>
          </a:xfrm>
        </p:spPr>
        <p:txBody>
          <a:bodyPr>
            <a:normAutofit/>
          </a:bodyPr>
          <a:lstStyle/>
          <a:p>
            <a:r>
              <a:rPr lang="en-US"/>
              <a:t>Quality products 	</a:t>
            </a:r>
          </a:p>
        </p:txBody>
      </p:sp>
      <p:sp>
        <p:nvSpPr>
          <p:cNvPr id="3" name="Content Placeholder 2">
            <a:extLst>
              <a:ext uri="{FF2B5EF4-FFF2-40B4-BE49-F238E27FC236}">
                <a16:creationId xmlns:a16="http://schemas.microsoft.com/office/drawing/2014/main" id="{80A64AB4-8C8C-884D-93B3-A0057E89AE78}"/>
              </a:ext>
            </a:extLst>
          </p:cNvPr>
          <p:cNvSpPr>
            <a:spLocks noGrp="1"/>
          </p:cNvSpPr>
          <p:nvPr>
            <p:ph idx="1"/>
          </p:nvPr>
        </p:nvSpPr>
        <p:spPr>
          <a:xfrm>
            <a:off x="1006839" y="1547246"/>
            <a:ext cx="10668000" cy="4928369"/>
          </a:xfrm>
        </p:spPr>
        <p:txBody>
          <a:bodyPr>
            <a:normAutofit/>
          </a:bodyPr>
          <a:lstStyle/>
          <a:p>
            <a:r>
              <a:rPr lang="en-US" sz="2800" dirty="0"/>
              <a:t>Offer something bigger &amp; better than supermarkets </a:t>
            </a:r>
          </a:p>
          <a:p>
            <a:pPr lvl="1"/>
            <a:r>
              <a:rPr lang="en-US" sz="2400" dirty="0"/>
              <a:t>The SWEETEST strawberries</a:t>
            </a:r>
          </a:p>
          <a:p>
            <a:pPr lvl="1"/>
            <a:r>
              <a:rPr lang="en-US" sz="2400" dirty="0"/>
              <a:t>Handmade bread</a:t>
            </a:r>
          </a:p>
          <a:p>
            <a:pPr lvl="1"/>
            <a:r>
              <a:rPr lang="en-US" sz="2400" dirty="0"/>
              <a:t>Pastry w/ real butter</a:t>
            </a:r>
          </a:p>
          <a:p>
            <a:pPr lvl="1"/>
            <a:r>
              <a:rPr lang="en-US" sz="2400" dirty="0"/>
              <a:t>Raw honey</a:t>
            </a:r>
          </a:p>
          <a:p>
            <a:pPr lvl="1"/>
            <a:r>
              <a:rPr lang="en-US" sz="2400" dirty="0"/>
              <a:t>Fresh eggs</a:t>
            </a:r>
          </a:p>
          <a:p>
            <a:pPr marL="457200" lvl="1" indent="0">
              <a:buNone/>
            </a:pPr>
            <a:r>
              <a:rPr lang="en-US" sz="2400" dirty="0"/>
              <a:t>For processed foods, use GOOD ingredients and tell the story - it’s handmade, cured properly, and not treated with chemicals</a:t>
            </a:r>
          </a:p>
          <a:p>
            <a:pPr marL="457200" lvl="1" indent="0">
              <a:buNone/>
            </a:pPr>
            <a:r>
              <a:rPr lang="en-US" sz="2400" dirty="0"/>
              <a:t>Rarity itself can be a virtue. Grow traditional and unusual varieties and breeds</a:t>
            </a:r>
          </a:p>
        </p:txBody>
      </p:sp>
    </p:spTree>
    <p:extLst>
      <p:ext uri="{BB962C8B-B14F-4D97-AF65-F5344CB8AC3E}">
        <p14:creationId xmlns:p14="http://schemas.microsoft.com/office/powerpoint/2010/main" val="6847720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2B58141-1EE3-F74B-8E99-5573009EC008}"/>
              </a:ext>
            </a:extLst>
          </p:cNvPr>
          <p:cNvSpPr>
            <a:spLocks noGrp="1"/>
          </p:cNvSpPr>
          <p:nvPr>
            <p:ph type="title"/>
          </p:nvPr>
        </p:nvSpPr>
        <p:spPr>
          <a:xfrm>
            <a:off x="1251678" y="382385"/>
            <a:ext cx="10178322" cy="1492132"/>
          </a:xfrm>
        </p:spPr>
        <p:txBody>
          <a:bodyPr anchor="ctr">
            <a:normAutofit/>
          </a:bodyPr>
          <a:lstStyle/>
          <a:p>
            <a:r>
              <a:rPr lang="en-US"/>
              <a:t>Provide Samples </a:t>
            </a:r>
            <a:endParaRPr lang="en-US" dirty="0"/>
          </a:p>
        </p:txBody>
      </p:sp>
      <p:sp>
        <p:nvSpPr>
          <p:cNvPr id="11"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3" name="Rectangle 12">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2">
            <a:extLst>
              <a:ext uri="{FF2B5EF4-FFF2-40B4-BE49-F238E27FC236}">
                <a16:creationId xmlns:a16="http://schemas.microsoft.com/office/drawing/2014/main" id="{3855176E-B574-47AF-2B45-227A54BA62CA}"/>
              </a:ext>
            </a:extLst>
          </p:cNvPr>
          <p:cNvGraphicFramePr>
            <a:graphicFrameLocks noGrp="1"/>
          </p:cNvGraphicFramePr>
          <p:nvPr>
            <p:ph idx="1"/>
            <p:extLst>
              <p:ext uri="{D42A27DB-BD31-4B8C-83A1-F6EECF244321}">
                <p14:modId xmlns:p14="http://schemas.microsoft.com/office/powerpoint/2010/main" val="1783020094"/>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20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AA00-910F-A54E-B659-D7C8D2A34DE7}"/>
              </a:ext>
            </a:extLst>
          </p:cNvPr>
          <p:cNvSpPr>
            <a:spLocks noGrp="1"/>
          </p:cNvSpPr>
          <p:nvPr>
            <p:ph type="title"/>
          </p:nvPr>
        </p:nvSpPr>
        <p:spPr>
          <a:xfrm>
            <a:off x="1251678" y="382385"/>
            <a:ext cx="10178322" cy="1492132"/>
          </a:xfrm>
        </p:spPr>
        <p:txBody>
          <a:bodyPr>
            <a:normAutofit/>
          </a:bodyPr>
          <a:lstStyle/>
          <a:p>
            <a:r>
              <a:rPr lang="en-US" dirty="0"/>
              <a:t>Go the extra mile</a:t>
            </a:r>
          </a:p>
        </p:txBody>
      </p:sp>
      <p:sp>
        <p:nvSpPr>
          <p:cNvPr id="10" name="Freeform 6">
            <a:extLst>
              <a:ext uri="{FF2B5EF4-FFF2-40B4-BE49-F238E27FC236}">
                <a16:creationId xmlns:a16="http://schemas.microsoft.com/office/drawing/2014/main" id="{CBA85B1C-8413-4C7D-98D0-7956747EA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2D85E510-2A41-8246-9FCF-75D456FC80DF}"/>
              </a:ext>
            </a:extLst>
          </p:cNvPr>
          <p:cNvSpPr>
            <a:spLocks noGrp="1"/>
          </p:cNvSpPr>
          <p:nvPr>
            <p:ph idx="1"/>
          </p:nvPr>
        </p:nvSpPr>
        <p:spPr>
          <a:xfrm>
            <a:off x="1251678" y="1330036"/>
            <a:ext cx="6015897" cy="5145577"/>
          </a:xfrm>
        </p:spPr>
        <p:txBody>
          <a:bodyPr>
            <a:normAutofit lnSpcReduction="10000"/>
          </a:bodyPr>
          <a:lstStyle/>
          <a:p>
            <a:r>
              <a:rPr lang="en-US" sz="2800" dirty="0"/>
              <a:t>No one likes spending money on good food just to have it go to waste</a:t>
            </a:r>
          </a:p>
          <a:p>
            <a:r>
              <a:rPr lang="en-US" sz="2800" dirty="0"/>
              <a:t>If you tell customers how to keep what they buy fresher for longer, they wont worry about buying too much</a:t>
            </a:r>
          </a:p>
          <a:p>
            <a:r>
              <a:rPr lang="en-US" sz="2800" dirty="0"/>
              <a:t>For example, make cards or signs that say: </a:t>
            </a:r>
          </a:p>
          <a:p>
            <a:pPr marL="0" indent="0">
              <a:buNone/>
            </a:pPr>
            <a:r>
              <a:rPr lang="en-US" sz="2800" dirty="0"/>
              <a:t>HOW TO KEEP LETTUCE: </a:t>
            </a:r>
          </a:p>
          <a:p>
            <a:pPr marL="0" indent="0">
              <a:buNone/>
            </a:pPr>
            <a:r>
              <a:rPr lang="en-US" sz="2800" dirty="0"/>
              <a:t>Wash, spin, dry, &amp; wrap in a damp kitchen towel in the fridge for several days </a:t>
            </a:r>
          </a:p>
        </p:txBody>
      </p:sp>
      <p:pic>
        <p:nvPicPr>
          <p:cNvPr id="5" name="Picture 4" descr="Lettuce plant growing">
            <a:extLst>
              <a:ext uri="{FF2B5EF4-FFF2-40B4-BE49-F238E27FC236}">
                <a16:creationId xmlns:a16="http://schemas.microsoft.com/office/drawing/2014/main" id="{E9F8401D-7E8D-884F-9432-889E29C251D2}"/>
              </a:ext>
            </a:extLst>
          </p:cNvPr>
          <p:cNvPicPr>
            <a:picLocks noChangeAspect="1"/>
          </p:cNvPicPr>
          <p:nvPr/>
        </p:nvPicPr>
        <p:blipFill rotWithShape="1">
          <a:blip r:embed="rId2"/>
          <a:srcRect l="20474" r="14697"/>
          <a:stretch/>
        </p:blipFill>
        <p:spPr>
          <a:xfrm>
            <a:off x="7187756" y="1031611"/>
            <a:ext cx="4800600" cy="479477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12" name="Rectangle 11">
            <a:extLst>
              <a:ext uri="{FF2B5EF4-FFF2-40B4-BE49-F238E27FC236}">
                <a16:creationId xmlns:a16="http://schemas.microsoft.com/office/drawing/2014/main" id="{A649C214-D583-4DF7-88CA-1EE5EA0DD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137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32839-BCB7-6248-AE46-63B45F49F902}"/>
              </a:ext>
            </a:extLst>
          </p:cNvPr>
          <p:cNvSpPr>
            <a:spLocks noGrp="1"/>
          </p:cNvSpPr>
          <p:nvPr>
            <p:ph type="title"/>
          </p:nvPr>
        </p:nvSpPr>
        <p:spPr>
          <a:xfrm>
            <a:off x="765051" y="382385"/>
            <a:ext cx="6015897" cy="1492132"/>
          </a:xfrm>
        </p:spPr>
        <p:txBody>
          <a:bodyPr>
            <a:normAutofit/>
          </a:bodyPr>
          <a:lstStyle/>
          <a:p>
            <a:r>
              <a:rPr lang="en-US" dirty="0"/>
              <a:t>Participate the whole season</a:t>
            </a:r>
          </a:p>
        </p:txBody>
      </p:sp>
      <p:sp>
        <p:nvSpPr>
          <p:cNvPr id="12" name="Rectangle 11">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0D1C7F7-FD67-DD41-BA10-92FA13FE9D92}"/>
              </a:ext>
            </a:extLst>
          </p:cNvPr>
          <p:cNvSpPr>
            <a:spLocks noGrp="1"/>
          </p:cNvSpPr>
          <p:nvPr>
            <p:ph idx="1"/>
          </p:nvPr>
        </p:nvSpPr>
        <p:spPr>
          <a:xfrm>
            <a:off x="765051" y="2286001"/>
            <a:ext cx="6015897" cy="4419599"/>
          </a:xfrm>
        </p:spPr>
        <p:txBody>
          <a:bodyPr>
            <a:normAutofit/>
          </a:bodyPr>
          <a:lstStyle/>
          <a:p>
            <a:r>
              <a:rPr lang="en-US" sz="2400" dirty="0"/>
              <a:t>Good for the grower and the market as a whole – more vendors means more customers</a:t>
            </a:r>
          </a:p>
          <a:p>
            <a:r>
              <a:rPr lang="en-US" sz="2400" dirty="0"/>
              <a:t>Especially true for fruit and veggie farmers</a:t>
            </a:r>
          </a:p>
          <a:p>
            <a:r>
              <a:rPr lang="en-US" sz="2400" dirty="0"/>
              <a:t>To make a good return form the market, you need to have Spring, Summer, &amp; Autumn crops</a:t>
            </a:r>
          </a:p>
          <a:p>
            <a:r>
              <a:rPr lang="en-US" sz="2400" dirty="0"/>
              <a:t>It is less expensive to participate the whole season rather than paying monthly. </a:t>
            </a:r>
          </a:p>
        </p:txBody>
      </p:sp>
      <p:pic>
        <p:nvPicPr>
          <p:cNvPr id="5" name="Picture 4" descr="Circular wicker basket lined with straw full of brown eggs, placed on rough ground with clumps of soil and straw">
            <a:extLst>
              <a:ext uri="{FF2B5EF4-FFF2-40B4-BE49-F238E27FC236}">
                <a16:creationId xmlns:a16="http://schemas.microsoft.com/office/drawing/2014/main" id="{B3E03C9C-6B70-7946-8DF0-8B640F278C2B}"/>
              </a:ext>
            </a:extLst>
          </p:cNvPr>
          <p:cNvPicPr>
            <a:picLocks noChangeAspect="1"/>
          </p:cNvPicPr>
          <p:nvPr/>
        </p:nvPicPr>
        <p:blipFill rotWithShape="1">
          <a:blip r:embed="rId2"/>
          <a:srcRect l="16290" r="36969"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175472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B3D315-2706-4149-873C-331EDFAF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27051-57D1-374F-9355-17A0C2DCA629}"/>
              </a:ext>
            </a:extLst>
          </p:cNvPr>
          <p:cNvSpPr>
            <a:spLocks noGrp="1"/>
          </p:cNvSpPr>
          <p:nvPr>
            <p:ph type="title"/>
          </p:nvPr>
        </p:nvSpPr>
        <p:spPr>
          <a:xfrm>
            <a:off x="1251678" y="949642"/>
            <a:ext cx="4882422" cy="1492132"/>
          </a:xfrm>
        </p:spPr>
        <p:txBody>
          <a:bodyPr>
            <a:normAutofit/>
          </a:bodyPr>
          <a:lstStyle/>
          <a:p>
            <a:r>
              <a:rPr lang="en-US" dirty="0"/>
              <a:t>Share your story</a:t>
            </a:r>
          </a:p>
        </p:txBody>
      </p:sp>
      <p:sp>
        <p:nvSpPr>
          <p:cNvPr id="12" name="Rectangle 11">
            <a:extLst>
              <a:ext uri="{FF2B5EF4-FFF2-40B4-BE49-F238E27FC236}">
                <a16:creationId xmlns:a16="http://schemas.microsoft.com/office/drawing/2014/main" id="{8D04E398-086D-467C-B390-9F9079FA7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6CBC0FC-8F5A-E041-9D2D-0D92485D5892}"/>
              </a:ext>
            </a:extLst>
          </p:cNvPr>
          <p:cNvSpPr>
            <a:spLocks noGrp="1"/>
          </p:cNvSpPr>
          <p:nvPr>
            <p:ph idx="1"/>
          </p:nvPr>
        </p:nvSpPr>
        <p:spPr>
          <a:xfrm>
            <a:off x="1251678" y="2667000"/>
            <a:ext cx="4964065" cy="3212592"/>
          </a:xfrm>
        </p:spPr>
        <p:txBody>
          <a:bodyPr>
            <a:normAutofit/>
          </a:bodyPr>
          <a:lstStyle/>
          <a:p>
            <a:pPr>
              <a:lnSpc>
                <a:spcPct val="100000"/>
              </a:lnSpc>
            </a:pPr>
            <a:r>
              <a:rPr lang="en-US" dirty="0">
                <a:solidFill>
                  <a:schemeClr val="tx1">
                    <a:lumMod val="85000"/>
                    <a:lumOff val="15000"/>
                  </a:schemeClr>
                </a:solidFill>
              </a:rPr>
              <a:t>More than your food, part of the Farmers Market experience for customers is meeting the farmer and learning about their farm</a:t>
            </a:r>
          </a:p>
          <a:p>
            <a:pPr lvl="1">
              <a:lnSpc>
                <a:spcPct val="100000"/>
              </a:lnSpc>
            </a:pPr>
            <a:r>
              <a:rPr lang="en-US" dirty="0">
                <a:solidFill>
                  <a:schemeClr val="tx1">
                    <a:lumMod val="85000"/>
                    <a:lumOff val="15000"/>
                  </a:schemeClr>
                </a:solidFill>
              </a:rPr>
              <a:t>Pictures of crops, animals, processes (making bread, cheese, etc..) are charming and interesting to non-farmers and they bring your booth to life</a:t>
            </a:r>
          </a:p>
          <a:p>
            <a:pPr lvl="1">
              <a:lnSpc>
                <a:spcPct val="100000"/>
              </a:lnSpc>
            </a:pPr>
            <a:r>
              <a:rPr lang="en-US" dirty="0">
                <a:solidFill>
                  <a:schemeClr val="tx1">
                    <a:lumMod val="85000"/>
                    <a:lumOff val="15000"/>
                  </a:schemeClr>
                </a:solidFill>
              </a:rPr>
              <a:t>Pictures also reinforce the message that we are all linked to farmland through food</a:t>
            </a:r>
          </a:p>
          <a:p>
            <a:pPr marL="0" indent="0">
              <a:lnSpc>
                <a:spcPct val="100000"/>
              </a:lnSpc>
              <a:buNone/>
            </a:pPr>
            <a:endParaRPr lang="en-US" dirty="0">
              <a:solidFill>
                <a:schemeClr val="tx1">
                  <a:lumMod val="85000"/>
                  <a:lumOff val="15000"/>
                </a:schemeClr>
              </a:solidFill>
            </a:endParaRPr>
          </a:p>
        </p:txBody>
      </p:sp>
      <p:sp>
        <p:nvSpPr>
          <p:cNvPr id="14" name="Freeform 6">
            <a:extLst>
              <a:ext uri="{FF2B5EF4-FFF2-40B4-BE49-F238E27FC236}">
                <a16:creationId xmlns:a16="http://schemas.microsoft.com/office/drawing/2014/main" id="{20E344BB-E23E-4198-B2C7-8E752C6A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90140"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pic>
        <p:nvPicPr>
          <p:cNvPr id="7" name="Graphic 6" descr="Farm scene">
            <a:extLst>
              <a:ext uri="{FF2B5EF4-FFF2-40B4-BE49-F238E27FC236}">
                <a16:creationId xmlns:a16="http://schemas.microsoft.com/office/drawing/2014/main" id="{DDFC6DC2-4736-23D0-3811-B228D61E4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99261" y="1619392"/>
            <a:ext cx="3217333" cy="3217333"/>
          </a:xfrm>
          <a:prstGeom prst="rect">
            <a:avLst/>
          </a:prstGeom>
        </p:spPr>
      </p:pic>
    </p:spTree>
    <p:extLst>
      <p:ext uri="{BB962C8B-B14F-4D97-AF65-F5344CB8AC3E}">
        <p14:creationId xmlns:p14="http://schemas.microsoft.com/office/powerpoint/2010/main" val="165899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6389013-8DAF-4E40-967E-959D5546913E}"/>
              </a:ext>
            </a:extLst>
          </p:cNvPr>
          <p:cNvSpPr>
            <a:spLocks noGrp="1"/>
          </p:cNvSpPr>
          <p:nvPr>
            <p:ph type="title"/>
          </p:nvPr>
        </p:nvSpPr>
        <p:spPr>
          <a:xfrm>
            <a:off x="1251678" y="382385"/>
            <a:ext cx="10178322" cy="1492132"/>
          </a:xfrm>
        </p:spPr>
        <p:txBody>
          <a:bodyPr anchor="ctr">
            <a:normAutofit/>
          </a:bodyPr>
          <a:lstStyle/>
          <a:p>
            <a:r>
              <a:rPr lang="en-US" dirty="0"/>
              <a:t>Attitude is everything</a:t>
            </a:r>
          </a:p>
        </p:txBody>
      </p:sp>
      <p:sp>
        <p:nvSpPr>
          <p:cNvPr id="11"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3" name="Rectangle 12">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FCBF405-C5F5-D6CD-863C-25B70EEAABB5}"/>
              </a:ext>
            </a:extLst>
          </p:cNvPr>
          <p:cNvGraphicFramePr>
            <a:graphicFrameLocks noGrp="1"/>
          </p:cNvGraphicFramePr>
          <p:nvPr>
            <p:ph idx="1"/>
            <p:extLst>
              <p:ext uri="{D42A27DB-BD31-4B8C-83A1-F6EECF244321}">
                <p14:modId xmlns:p14="http://schemas.microsoft.com/office/powerpoint/2010/main" val="191650750"/>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989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C046-BEA9-DE44-AF83-71B0C690C758}"/>
              </a:ext>
            </a:extLst>
          </p:cNvPr>
          <p:cNvSpPr>
            <a:spLocks noGrp="1"/>
          </p:cNvSpPr>
          <p:nvPr>
            <p:ph type="title"/>
          </p:nvPr>
        </p:nvSpPr>
        <p:spPr>
          <a:xfrm>
            <a:off x="1251677" y="645105"/>
            <a:ext cx="4357499" cy="1320855"/>
          </a:xfrm>
        </p:spPr>
        <p:txBody>
          <a:bodyPr>
            <a:normAutofit/>
          </a:bodyPr>
          <a:lstStyle/>
          <a:p>
            <a:r>
              <a:rPr lang="en-US" sz="4400"/>
              <a:t>Remember</a:t>
            </a:r>
          </a:p>
        </p:txBody>
      </p:sp>
      <p:sp>
        <p:nvSpPr>
          <p:cNvPr id="3" name="Content Placeholder 2">
            <a:extLst>
              <a:ext uri="{FF2B5EF4-FFF2-40B4-BE49-F238E27FC236}">
                <a16:creationId xmlns:a16="http://schemas.microsoft.com/office/drawing/2014/main" id="{C9D82639-B775-E842-8C78-7966C6DDF518}"/>
              </a:ext>
            </a:extLst>
          </p:cNvPr>
          <p:cNvSpPr>
            <a:spLocks noGrp="1"/>
          </p:cNvSpPr>
          <p:nvPr>
            <p:ph idx="1"/>
          </p:nvPr>
        </p:nvSpPr>
        <p:spPr>
          <a:xfrm>
            <a:off x="1730213" y="1305532"/>
            <a:ext cx="4363595" cy="5021451"/>
          </a:xfrm>
        </p:spPr>
        <p:txBody>
          <a:bodyPr>
            <a:normAutofit lnSpcReduction="10000"/>
          </a:bodyPr>
          <a:lstStyle/>
          <a:p>
            <a:pPr marL="0" indent="0">
              <a:buNone/>
            </a:pPr>
            <a:r>
              <a:rPr lang="en-US" sz="4000" dirty="0">
                <a:solidFill>
                  <a:schemeClr val="tx1"/>
                </a:solidFill>
              </a:rPr>
              <a:t>“People still have money in their pocket when they are leaving, give them every opportunity to spend that money at your stand” </a:t>
            </a:r>
          </a:p>
        </p:txBody>
      </p:sp>
      <p:pic>
        <p:nvPicPr>
          <p:cNvPr id="7" name="Graphic 6" descr="Dollar">
            <a:extLst>
              <a:ext uri="{FF2B5EF4-FFF2-40B4-BE49-F238E27FC236}">
                <a16:creationId xmlns:a16="http://schemas.microsoft.com/office/drawing/2014/main" id="{67A493F0-776A-DD7D-C9A4-D1107E9F7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3579" y="840628"/>
            <a:ext cx="5176744" cy="5176744"/>
          </a:xfrm>
          <a:prstGeom prst="rect">
            <a:avLst/>
          </a:prstGeom>
        </p:spPr>
      </p:pic>
    </p:spTree>
    <p:extLst>
      <p:ext uri="{BB962C8B-B14F-4D97-AF65-F5344CB8AC3E}">
        <p14:creationId xmlns:p14="http://schemas.microsoft.com/office/powerpoint/2010/main" val="3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2FBA908-3ED2-FE41-99B4-9040ACDD651D}"/>
              </a:ext>
            </a:extLst>
          </p:cNvPr>
          <p:cNvSpPr>
            <a:spLocks noGrp="1"/>
          </p:cNvSpPr>
          <p:nvPr>
            <p:ph type="title"/>
          </p:nvPr>
        </p:nvSpPr>
        <p:spPr>
          <a:xfrm>
            <a:off x="8050787" y="482321"/>
            <a:ext cx="3656581" cy="5571625"/>
          </a:xfrm>
        </p:spPr>
        <p:txBody>
          <a:bodyPr anchor="ctr">
            <a:normAutofit/>
          </a:bodyPr>
          <a:lstStyle/>
          <a:p>
            <a:r>
              <a:rPr lang="en-US" dirty="0"/>
              <a:t>Q &amp; a Time</a:t>
            </a:r>
          </a:p>
        </p:txBody>
      </p:sp>
      <p:sp>
        <p:nvSpPr>
          <p:cNvPr id="20"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2" name="Rectangle 21">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3372F6B-2EED-9571-20F0-A5F484476B88}"/>
              </a:ext>
            </a:extLst>
          </p:cNvPr>
          <p:cNvGraphicFramePr>
            <a:graphicFrameLocks noGrp="1"/>
          </p:cNvGraphicFramePr>
          <p:nvPr>
            <p:ph idx="1"/>
            <p:extLst>
              <p:ext uri="{D42A27DB-BD31-4B8C-83A1-F6EECF244321}">
                <p14:modId xmlns:p14="http://schemas.microsoft.com/office/powerpoint/2010/main" val="3773900089"/>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619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B13239D-6AA9-2140-BED4-15F756ACDBA9}"/>
              </a:ext>
            </a:extLst>
          </p:cNvPr>
          <p:cNvPicPr>
            <a:picLocks noChangeAspect="1"/>
          </p:cNvPicPr>
          <p:nvPr/>
        </p:nvPicPr>
        <p:blipFill>
          <a:blip r:embed="rId2"/>
          <a:srcRect l="2820" r="2820"/>
          <a:stretch/>
        </p:blipFill>
        <p:spPr>
          <a:xfrm>
            <a:off x="7338646" y="10"/>
            <a:ext cx="4853354" cy="6857990"/>
          </a:xfrm>
          <a:prstGeom prst="rect">
            <a:avLst/>
          </a:prstGeom>
        </p:spPr>
      </p:pic>
      <p:sp>
        <p:nvSpPr>
          <p:cNvPr id="11"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69FE22D2-7A6A-D743-BC88-5C80C866AA6A}"/>
              </a:ext>
            </a:extLst>
          </p:cNvPr>
          <p:cNvSpPr>
            <a:spLocks noGrp="1"/>
          </p:cNvSpPr>
          <p:nvPr>
            <p:ph type="title"/>
          </p:nvPr>
        </p:nvSpPr>
        <p:spPr>
          <a:xfrm>
            <a:off x="765051" y="382385"/>
            <a:ext cx="6015897" cy="1492132"/>
          </a:xfrm>
        </p:spPr>
        <p:txBody>
          <a:bodyPr>
            <a:normAutofit/>
          </a:bodyPr>
          <a:lstStyle/>
          <a:p>
            <a:r>
              <a:rPr lang="en-US" dirty="0"/>
              <a:t>2024 Market Details</a:t>
            </a:r>
          </a:p>
        </p:txBody>
      </p:sp>
      <p:sp>
        <p:nvSpPr>
          <p:cNvPr id="13" name="Rectangle 12">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0C4FBEB-AB8C-55AE-1E49-D65BD724BD99}"/>
              </a:ext>
            </a:extLst>
          </p:cNvPr>
          <p:cNvGraphicFramePr>
            <a:graphicFrameLocks noGrp="1"/>
          </p:cNvGraphicFramePr>
          <p:nvPr>
            <p:ph idx="1"/>
            <p:extLst>
              <p:ext uri="{D42A27DB-BD31-4B8C-83A1-F6EECF244321}">
                <p14:modId xmlns:p14="http://schemas.microsoft.com/office/powerpoint/2010/main" val="4152955150"/>
              </p:ext>
            </p:extLst>
          </p:nvPr>
        </p:nvGraphicFramePr>
        <p:xfrm>
          <a:off x="765051" y="2286001"/>
          <a:ext cx="6015897" cy="3593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8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7FA62-9707-124E-A516-DB4E18430767}"/>
              </a:ext>
            </a:extLst>
          </p:cNvPr>
          <p:cNvSpPr>
            <a:spLocks noGrp="1"/>
          </p:cNvSpPr>
          <p:nvPr>
            <p:ph type="title"/>
          </p:nvPr>
        </p:nvSpPr>
        <p:spPr>
          <a:xfrm>
            <a:off x="765051" y="382385"/>
            <a:ext cx="6015897" cy="1492132"/>
          </a:xfrm>
        </p:spPr>
        <p:txBody>
          <a:bodyPr>
            <a:normAutofit/>
          </a:bodyPr>
          <a:lstStyle/>
          <a:p>
            <a:r>
              <a:rPr lang="en-US" dirty="0"/>
              <a:t>Market Details Cont.</a:t>
            </a:r>
          </a:p>
        </p:txBody>
      </p:sp>
      <p:sp>
        <p:nvSpPr>
          <p:cNvPr id="31" name="Rectangle 30">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Fruits and vegetable slices spread on a pink background">
            <a:extLst>
              <a:ext uri="{FF2B5EF4-FFF2-40B4-BE49-F238E27FC236}">
                <a16:creationId xmlns:a16="http://schemas.microsoft.com/office/drawing/2014/main" id="{361B4B50-D066-3E48-9608-EC7CA6216CC4}"/>
              </a:ext>
            </a:extLst>
          </p:cNvPr>
          <p:cNvPicPr>
            <a:picLocks noChangeAspect="1"/>
          </p:cNvPicPr>
          <p:nvPr/>
        </p:nvPicPr>
        <p:blipFill rotWithShape="1">
          <a:blip r:embed="rId2"/>
          <a:srcRect t="3659" r="2" b="1017"/>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graphicFrame>
        <p:nvGraphicFramePr>
          <p:cNvPr id="5" name="Content Placeholder 2">
            <a:extLst>
              <a:ext uri="{FF2B5EF4-FFF2-40B4-BE49-F238E27FC236}">
                <a16:creationId xmlns:a16="http://schemas.microsoft.com/office/drawing/2014/main" id="{60B8CB82-97AC-253B-23E3-3B47DF008DCA}"/>
              </a:ext>
            </a:extLst>
          </p:cNvPr>
          <p:cNvGraphicFramePr>
            <a:graphicFrameLocks noGrp="1"/>
          </p:cNvGraphicFramePr>
          <p:nvPr>
            <p:ph idx="1"/>
            <p:extLst>
              <p:ext uri="{D42A27DB-BD31-4B8C-83A1-F6EECF244321}">
                <p14:modId xmlns:p14="http://schemas.microsoft.com/office/powerpoint/2010/main" val="2755653044"/>
              </p:ext>
            </p:extLst>
          </p:nvPr>
        </p:nvGraphicFramePr>
        <p:xfrm>
          <a:off x="283464" y="1874517"/>
          <a:ext cx="6985241" cy="4789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58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1D7BBA-4438-B045-8065-ED92D8CA83CC}"/>
              </a:ext>
            </a:extLst>
          </p:cNvPr>
          <p:cNvPicPr>
            <a:picLocks noChangeAspect="1"/>
          </p:cNvPicPr>
          <p:nvPr/>
        </p:nvPicPr>
        <p:blipFill rotWithShape="1">
          <a:blip r:embed="rId2"/>
          <a:srcRect t="23071" b="1929"/>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A798A5-6EE6-5B4B-8B18-A6B07C665AFC}"/>
              </a:ext>
            </a:extLst>
          </p:cNvPr>
          <p:cNvSpPr>
            <a:spLocks noGrp="1"/>
          </p:cNvSpPr>
          <p:nvPr>
            <p:ph type="title"/>
          </p:nvPr>
        </p:nvSpPr>
        <p:spPr>
          <a:xfrm>
            <a:off x="1251678" y="382385"/>
            <a:ext cx="10178322" cy="1492132"/>
          </a:xfrm>
        </p:spPr>
        <p:txBody>
          <a:bodyPr>
            <a:normAutofit/>
          </a:bodyPr>
          <a:lstStyle/>
          <a:p>
            <a:r>
              <a:rPr lang="en-US" dirty="0"/>
              <a:t>New Additions to the market</a:t>
            </a:r>
          </a:p>
        </p:txBody>
      </p:sp>
      <p:sp>
        <p:nvSpPr>
          <p:cNvPr id="3" name="Content Placeholder 2">
            <a:extLst>
              <a:ext uri="{FF2B5EF4-FFF2-40B4-BE49-F238E27FC236}">
                <a16:creationId xmlns:a16="http://schemas.microsoft.com/office/drawing/2014/main" id="{EE18E750-3CC0-CA44-8093-4B1D00DA961B}"/>
              </a:ext>
            </a:extLst>
          </p:cNvPr>
          <p:cNvSpPr>
            <a:spLocks noGrp="1"/>
          </p:cNvSpPr>
          <p:nvPr>
            <p:ph idx="1"/>
          </p:nvPr>
        </p:nvSpPr>
        <p:spPr>
          <a:xfrm>
            <a:off x="836926" y="1272209"/>
            <a:ext cx="10645461" cy="5385022"/>
          </a:xfrm>
        </p:spPr>
        <p:txBody>
          <a:bodyPr>
            <a:normAutofit fontScale="32500" lnSpcReduction="20000"/>
          </a:bodyPr>
          <a:lstStyle/>
          <a:p>
            <a:r>
              <a:rPr lang="en-US" sz="8000" dirty="0"/>
              <a:t>Breakfast food trucks – when available</a:t>
            </a:r>
          </a:p>
          <a:p>
            <a:r>
              <a:rPr lang="en-US" sz="8000" dirty="0"/>
              <a:t>Local Music – when available</a:t>
            </a:r>
          </a:p>
          <a:p>
            <a:r>
              <a:rPr lang="en-US" sz="8000" dirty="0"/>
              <a:t>No assigned spots, you will still receive a vendor number, but there will be no spot number assigned to you – the spots will be first come, first serve. Please do not leave gaps in the market space, try to line up</a:t>
            </a:r>
          </a:p>
          <a:p>
            <a:r>
              <a:rPr lang="en-US" sz="8000" dirty="0"/>
              <a:t>Location: This new location means the market will not occur once during the Arts &amp; Wine Festival. This location is easier to shut down and causes fewer traffic issues</a:t>
            </a:r>
          </a:p>
          <a:p>
            <a:r>
              <a:rPr lang="en-US" sz="8000" dirty="0"/>
              <a:t>We have assigned a marketing manager for the Dahlonega Farmers Market Facebook page. That marketing manager is a DFM vendor </a:t>
            </a:r>
          </a:p>
          <a:p>
            <a:r>
              <a:rPr lang="en-US" sz="8000" dirty="0"/>
              <a:t>Please let me know if you will not be in attendance for one or more market days. The vendor list exceeded capacity last year, so if you will not be there, please let me fill the spot from a waitlist vendor</a:t>
            </a:r>
          </a:p>
        </p:txBody>
      </p:sp>
    </p:spTree>
    <p:extLst>
      <p:ext uri="{BB962C8B-B14F-4D97-AF65-F5344CB8AC3E}">
        <p14:creationId xmlns:p14="http://schemas.microsoft.com/office/powerpoint/2010/main" val="23923697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Close-up of honeycomb">
            <a:extLst>
              <a:ext uri="{FF2B5EF4-FFF2-40B4-BE49-F238E27FC236}">
                <a16:creationId xmlns:a16="http://schemas.microsoft.com/office/drawing/2014/main" id="{2006C0AB-E83B-2B4E-8DFB-E312C09B217B}"/>
              </a:ext>
            </a:extLst>
          </p:cNvPr>
          <p:cNvPicPr>
            <a:picLocks noChangeAspect="1"/>
          </p:cNvPicPr>
          <p:nvPr/>
        </p:nvPicPr>
        <p:blipFill rotWithShape="1">
          <a:blip r:embed="rId2"/>
          <a:srcRect t="11067"/>
          <a:stretch/>
        </p:blipFill>
        <p:spPr>
          <a:xfrm>
            <a:off x="20" y="10"/>
            <a:ext cx="12191980" cy="6857990"/>
          </a:xfrm>
          <a:prstGeom prst="rect">
            <a:avLst/>
          </a:prstGeom>
        </p:spPr>
      </p:pic>
      <p:sp>
        <p:nvSpPr>
          <p:cNvPr id="21" name="Freeform: Shape 20">
            <a:extLst>
              <a:ext uri="{FF2B5EF4-FFF2-40B4-BE49-F238E27FC236}">
                <a16:creationId xmlns:a16="http://schemas.microsoft.com/office/drawing/2014/main" id="{0151AADE-3190-40C1-806A-ED3744263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613" y="0"/>
            <a:ext cx="11482387" cy="6858000"/>
          </a:xfrm>
          <a:custGeom>
            <a:avLst/>
            <a:gdLst>
              <a:gd name="connsiteX0" fmla="*/ 0 w 11482387"/>
              <a:gd name="connsiteY0" fmla="*/ 0 h 6858000"/>
              <a:gd name="connsiteX1" fmla="*/ 11482387 w 11482387"/>
              <a:gd name="connsiteY1" fmla="*/ 0 h 6858000"/>
              <a:gd name="connsiteX2" fmla="*/ 11482387 w 11482387"/>
              <a:gd name="connsiteY2" fmla="*/ 6858000 h 6858000"/>
              <a:gd name="connsiteX3" fmla="*/ 0 w 11482387"/>
              <a:gd name="connsiteY3" fmla="*/ 6858000 h 6858000"/>
              <a:gd name="connsiteX4" fmla="*/ 1587 w 11482387"/>
              <a:gd name="connsiteY4" fmla="*/ 6789738 h 6858000"/>
              <a:gd name="connsiteX5" fmla="*/ 9525 w 11482387"/>
              <a:gd name="connsiteY5" fmla="*/ 6729413 h 6858000"/>
              <a:gd name="connsiteX6" fmla="*/ 20637 w 11482387"/>
              <a:gd name="connsiteY6" fmla="*/ 6677025 h 6858000"/>
              <a:gd name="connsiteX7" fmla="*/ 34925 w 11482387"/>
              <a:gd name="connsiteY7" fmla="*/ 6630988 h 6858000"/>
              <a:gd name="connsiteX8" fmla="*/ 50800 w 11482387"/>
              <a:gd name="connsiteY8" fmla="*/ 6589713 h 6858000"/>
              <a:gd name="connsiteX9" fmla="*/ 69850 w 11482387"/>
              <a:gd name="connsiteY9" fmla="*/ 6553200 h 6858000"/>
              <a:gd name="connsiteX10" fmla="*/ 88900 w 11482387"/>
              <a:gd name="connsiteY10" fmla="*/ 6515100 h 6858000"/>
              <a:gd name="connsiteX11" fmla="*/ 107950 w 11482387"/>
              <a:gd name="connsiteY11" fmla="*/ 6477000 h 6858000"/>
              <a:gd name="connsiteX12" fmla="*/ 123825 w 11482387"/>
              <a:gd name="connsiteY12" fmla="*/ 6440488 h 6858000"/>
              <a:gd name="connsiteX13" fmla="*/ 139700 w 11482387"/>
              <a:gd name="connsiteY13" fmla="*/ 6399213 h 6858000"/>
              <a:gd name="connsiteX14" fmla="*/ 155575 w 11482387"/>
              <a:gd name="connsiteY14" fmla="*/ 6353175 h 6858000"/>
              <a:gd name="connsiteX15" fmla="*/ 166687 w 11482387"/>
              <a:gd name="connsiteY15" fmla="*/ 6300788 h 6858000"/>
              <a:gd name="connsiteX16" fmla="*/ 173037 w 11482387"/>
              <a:gd name="connsiteY16" fmla="*/ 6240463 h 6858000"/>
              <a:gd name="connsiteX17" fmla="*/ 176212 w 11482387"/>
              <a:gd name="connsiteY17" fmla="*/ 6172200 h 6858000"/>
              <a:gd name="connsiteX18" fmla="*/ 173037 w 11482387"/>
              <a:gd name="connsiteY18" fmla="*/ 6103938 h 6858000"/>
              <a:gd name="connsiteX19" fmla="*/ 166687 w 11482387"/>
              <a:gd name="connsiteY19" fmla="*/ 6043613 h 6858000"/>
              <a:gd name="connsiteX20" fmla="*/ 155575 w 11482387"/>
              <a:gd name="connsiteY20" fmla="*/ 5991225 h 6858000"/>
              <a:gd name="connsiteX21" fmla="*/ 139700 w 11482387"/>
              <a:gd name="connsiteY21" fmla="*/ 5945188 h 6858000"/>
              <a:gd name="connsiteX22" fmla="*/ 123825 w 11482387"/>
              <a:gd name="connsiteY22" fmla="*/ 5903913 h 6858000"/>
              <a:gd name="connsiteX23" fmla="*/ 107950 w 11482387"/>
              <a:gd name="connsiteY23" fmla="*/ 5867400 h 6858000"/>
              <a:gd name="connsiteX24" fmla="*/ 88900 w 11482387"/>
              <a:gd name="connsiteY24" fmla="*/ 5829300 h 6858000"/>
              <a:gd name="connsiteX25" fmla="*/ 69850 w 11482387"/>
              <a:gd name="connsiteY25" fmla="*/ 5791200 h 6858000"/>
              <a:gd name="connsiteX26" fmla="*/ 50800 w 11482387"/>
              <a:gd name="connsiteY26" fmla="*/ 5754688 h 6858000"/>
              <a:gd name="connsiteX27" fmla="*/ 34925 w 11482387"/>
              <a:gd name="connsiteY27" fmla="*/ 5713413 h 6858000"/>
              <a:gd name="connsiteX28" fmla="*/ 20637 w 11482387"/>
              <a:gd name="connsiteY28" fmla="*/ 5667375 h 6858000"/>
              <a:gd name="connsiteX29" fmla="*/ 9525 w 11482387"/>
              <a:gd name="connsiteY29" fmla="*/ 5614988 h 6858000"/>
              <a:gd name="connsiteX30" fmla="*/ 1587 w 11482387"/>
              <a:gd name="connsiteY30" fmla="*/ 5554663 h 6858000"/>
              <a:gd name="connsiteX31" fmla="*/ 0 w 11482387"/>
              <a:gd name="connsiteY31" fmla="*/ 5486400 h 6858000"/>
              <a:gd name="connsiteX32" fmla="*/ 1587 w 11482387"/>
              <a:gd name="connsiteY32" fmla="*/ 5418138 h 6858000"/>
              <a:gd name="connsiteX33" fmla="*/ 9525 w 11482387"/>
              <a:gd name="connsiteY33" fmla="*/ 5357813 h 6858000"/>
              <a:gd name="connsiteX34" fmla="*/ 20637 w 11482387"/>
              <a:gd name="connsiteY34" fmla="*/ 5305425 h 6858000"/>
              <a:gd name="connsiteX35" fmla="*/ 34925 w 11482387"/>
              <a:gd name="connsiteY35" fmla="*/ 5259388 h 6858000"/>
              <a:gd name="connsiteX36" fmla="*/ 50800 w 11482387"/>
              <a:gd name="connsiteY36" fmla="*/ 5218113 h 6858000"/>
              <a:gd name="connsiteX37" fmla="*/ 69850 w 11482387"/>
              <a:gd name="connsiteY37" fmla="*/ 5181600 h 6858000"/>
              <a:gd name="connsiteX38" fmla="*/ 88900 w 11482387"/>
              <a:gd name="connsiteY38" fmla="*/ 5143500 h 6858000"/>
              <a:gd name="connsiteX39" fmla="*/ 107950 w 11482387"/>
              <a:gd name="connsiteY39" fmla="*/ 5105400 h 6858000"/>
              <a:gd name="connsiteX40" fmla="*/ 123825 w 11482387"/>
              <a:gd name="connsiteY40" fmla="*/ 5068888 h 6858000"/>
              <a:gd name="connsiteX41" fmla="*/ 139700 w 11482387"/>
              <a:gd name="connsiteY41" fmla="*/ 5027613 h 6858000"/>
              <a:gd name="connsiteX42" fmla="*/ 155575 w 11482387"/>
              <a:gd name="connsiteY42" fmla="*/ 4981575 h 6858000"/>
              <a:gd name="connsiteX43" fmla="*/ 166687 w 11482387"/>
              <a:gd name="connsiteY43" fmla="*/ 4929188 h 6858000"/>
              <a:gd name="connsiteX44" fmla="*/ 173037 w 11482387"/>
              <a:gd name="connsiteY44" fmla="*/ 4868863 h 6858000"/>
              <a:gd name="connsiteX45" fmla="*/ 176212 w 11482387"/>
              <a:gd name="connsiteY45" fmla="*/ 4800600 h 6858000"/>
              <a:gd name="connsiteX46" fmla="*/ 173037 w 11482387"/>
              <a:gd name="connsiteY46" fmla="*/ 4732338 h 6858000"/>
              <a:gd name="connsiteX47" fmla="*/ 166687 w 11482387"/>
              <a:gd name="connsiteY47" fmla="*/ 4672013 h 6858000"/>
              <a:gd name="connsiteX48" fmla="*/ 155575 w 11482387"/>
              <a:gd name="connsiteY48" fmla="*/ 4619625 h 6858000"/>
              <a:gd name="connsiteX49" fmla="*/ 139700 w 11482387"/>
              <a:gd name="connsiteY49" fmla="*/ 4573588 h 6858000"/>
              <a:gd name="connsiteX50" fmla="*/ 123825 w 11482387"/>
              <a:gd name="connsiteY50" fmla="*/ 4532313 h 6858000"/>
              <a:gd name="connsiteX51" fmla="*/ 107950 w 11482387"/>
              <a:gd name="connsiteY51" fmla="*/ 4495800 h 6858000"/>
              <a:gd name="connsiteX52" fmla="*/ 69850 w 11482387"/>
              <a:gd name="connsiteY52" fmla="*/ 4419600 h 6858000"/>
              <a:gd name="connsiteX53" fmla="*/ 50800 w 11482387"/>
              <a:gd name="connsiteY53" fmla="*/ 4383088 h 6858000"/>
              <a:gd name="connsiteX54" fmla="*/ 34925 w 11482387"/>
              <a:gd name="connsiteY54" fmla="*/ 4341813 h 6858000"/>
              <a:gd name="connsiteX55" fmla="*/ 20637 w 11482387"/>
              <a:gd name="connsiteY55" fmla="*/ 4295775 h 6858000"/>
              <a:gd name="connsiteX56" fmla="*/ 9525 w 11482387"/>
              <a:gd name="connsiteY56" fmla="*/ 4243388 h 6858000"/>
              <a:gd name="connsiteX57" fmla="*/ 1587 w 11482387"/>
              <a:gd name="connsiteY57" fmla="*/ 4183063 h 6858000"/>
              <a:gd name="connsiteX58" fmla="*/ 0 w 11482387"/>
              <a:gd name="connsiteY58" fmla="*/ 4114800 h 6858000"/>
              <a:gd name="connsiteX59" fmla="*/ 1587 w 11482387"/>
              <a:gd name="connsiteY59" fmla="*/ 4046538 h 6858000"/>
              <a:gd name="connsiteX60" fmla="*/ 9525 w 11482387"/>
              <a:gd name="connsiteY60" fmla="*/ 3986213 h 6858000"/>
              <a:gd name="connsiteX61" fmla="*/ 20637 w 11482387"/>
              <a:gd name="connsiteY61" fmla="*/ 3933825 h 6858000"/>
              <a:gd name="connsiteX62" fmla="*/ 34925 w 11482387"/>
              <a:gd name="connsiteY62" fmla="*/ 3887788 h 6858000"/>
              <a:gd name="connsiteX63" fmla="*/ 50800 w 11482387"/>
              <a:gd name="connsiteY63" fmla="*/ 3846513 h 6858000"/>
              <a:gd name="connsiteX64" fmla="*/ 69850 w 11482387"/>
              <a:gd name="connsiteY64" fmla="*/ 3810000 h 6858000"/>
              <a:gd name="connsiteX65" fmla="*/ 88900 w 11482387"/>
              <a:gd name="connsiteY65" fmla="*/ 3771900 h 6858000"/>
              <a:gd name="connsiteX66" fmla="*/ 107950 w 11482387"/>
              <a:gd name="connsiteY66" fmla="*/ 3733800 h 6858000"/>
              <a:gd name="connsiteX67" fmla="*/ 123825 w 11482387"/>
              <a:gd name="connsiteY67" fmla="*/ 3697288 h 6858000"/>
              <a:gd name="connsiteX68" fmla="*/ 139700 w 11482387"/>
              <a:gd name="connsiteY68" fmla="*/ 3656013 h 6858000"/>
              <a:gd name="connsiteX69" fmla="*/ 155575 w 11482387"/>
              <a:gd name="connsiteY69" fmla="*/ 3609975 h 6858000"/>
              <a:gd name="connsiteX70" fmla="*/ 166687 w 11482387"/>
              <a:gd name="connsiteY70" fmla="*/ 3557588 h 6858000"/>
              <a:gd name="connsiteX71" fmla="*/ 173037 w 11482387"/>
              <a:gd name="connsiteY71" fmla="*/ 3497263 h 6858000"/>
              <a:gd name="connsiteX72" fmla="*/ 176212 w 11482387"/>
              <a:gd name="connsiteY72" fmla="*/ 3427413 h 6858000"/>
              <a:gd name="connsiteX73" fmla="*/ 173037 w 11482387"/>
              <a:gd name="connsiteY73" fmla="*/ 3360738 h 6858000"/>
              <a:gd name="connsiteX74" fmla="*/ 166687 w 11482387"/>
              <a:gd name="connsiteY74" fmla="*/ 3300413 h 6858000"/>
              <a:gd name="connsiteX75" fmla="*/ 155575 w 11482387"/>
              <a:gd name="connsiteY75" fmla="*/ 3248025 h 6858000"/>
              <a:gd name="connsiteX76" fmla="*/ 139700 w 11482387"/>
              <a:gd name="connsiteY76" fmla="*/ 3201988 h 6858000"/>
              <a:gd name="connsiteX77" fmla="*/ 123825 w 11482387"/>
              <a:gd name="connsiteY77" fmla="*/ 3160713 h 6858000"/>
              <a:gd name="connsiteX78" fmla="*/ 107950 w 11482387"/>
              <a:gd name="connsiteY78" fmla="*/ 3124200 h 6858000"/>
              <a:gd name="connsiteX79" fmla="*/ 88900 w 11482387"/>
              <a:gd name="connsiteY79" fmla="*/ 3086100 h 6858000"/>
              <a:gd name="connsiteX80" fmla="*/ 69850 w 11482387"/>
              <a:gd name="connsiteY80" fmla="*/ 3048000 h 6858000"/>
              <a:gd name="connsiteX81" fmla="*/ 50800 w 11482387"/>
              <a:gd name="connsiteY81" fmla="*/ 3011488 h 6858000"/>
              <a:gd name="connsiteX82" fmla="*/ 34925 w 11482387"/>
              <a:gd name="connsiteY82" fmla="*/ 2970213 h 6858000"/>
              <a:gd name="connsiteX83" fmla="*/ 20637 w 11482387"/>
              <a:gd name="connsiteY83" fmla="*/ 2924175 h 6858000"/>
              <a:gd name="connsiteX84" fmla="*/ 9525 w 11482387"/>
              <a:gd name="connsiteY84" fmla="*/ 2871788 h 6858000"/>
              <a:gd name="connsiteX85" fmla="*/ 1587 w 11482387"/>
              <a:gd name="connsiteY85" fmla="*/ 2811463 h 6858000"/>
              <a:gd name="connsiteX86" fmla="*/ 0 w 11482387"/>
              <a:gd name="connsiteY86" fmla="*/ 2743200 h 6858000"/>
              <a:gd name="connsiteX87" fmla="*/ 1587 w 11482387"/>
              <a:gd name="connsiteY87" fmla="*/ 2674938 h 6858000"/>
              <a:gd name="connsiteX88" fmla="*/ 9525 w 11482387"/>
              <a:gd name="connsiteY88" fmla="*/ 2614613 h 6858000"/>
              <a:gd name="connsiteX89" fmla="*/ 20637 w 11482387"/>
              <a:gd name="connsiteY89" fmla="*/ 2562225 h 6858000"/>
              <a:gd name="connsiteX90" fmla="*/ 34925 w 11482387"/>
              <a:gd name="connsiteY90" fmla="*/ 2516188 h 6858000"/>
              <a:gd name="connsiteX91" fmla="*/ 50800 w 11482387"/>
              <a:gd name="connsiteY91" fmla="*/ 2474913 h 6858000"/>
              <a:gd name="connsiteX92" fmla="*/ 69850 w 11482387"/>
              <a:gd name="connsiteY92" fmla="*/ 2438400 h 6858000"/>
              <a:gd name="connsiteX93" fmla="*/ 88900 w 11482387"/>
              <a:gd name="connsiteY93" fmla="*/ 2400300 h 6858000"/>
              <a:gd name="connsiteX94" fmla="*/ 107950 w 11482387"/>
              <a:gd name="connsiteY94" fmla="*/ 2362200 h 6858000"/>
              <a:gd name="connsiteX95" fmla="*/ 123825 w 11482387"/>
              <a:gd name="connsiteY95" fmla="*/ 2325688 h 6858000"/>
              <a:gd name="connsiteX96" fmla="*/ 139700 w 11482387"/>
              <a:gd name="connsiteY96" fmla="*/ 2284413 h 6858000"/>
              <a:gd name="connsiteX97" fmla="*/ 155575 w 11482387"/>
              <a:gd name="connsiteY97" fmla="*/ 2238375 h 6858000"/>
              <a:gd name="connsiteX98" fmla="*/ 166687 w 11482387"/>
              <a:gd name="connsiteY98" fmla="*/ 2185988 h 6858000"/>
              <a:gd name="connsiteX99" fmla="*/ 173037 w 11482387"/>
              <a:gd name="connsiteY99" fmla="*/ 2125663 h 6858000"/>
              <a:gd name="connsiteX100" fmla="*/ 176212 w 11482387"/>
              <a:gd name="connsiteY100" fmla="*/ 2057400 h 6858000"/>
              <a:gd name="connsiteX101" fmla="*/ 173037 w 11482387"/>
              <a:gd name="connsiteY101" fmla="*/ 1989138 h 6858000"/>
              <a:gd name="connsiteX102" fmla="*/ 166687 w 11482387"/>
              <a:gd name="connsiteY102" fmla="*/ 1928813 h 6858000"/>
              <a:gd name="connsiteX103" fmla="*/ 155575 w 11482387"/>
              <a:gd name="connsiteY103" fmla="*/ 1876425 h 6858000"/>
              <a:gd name="connsiteX104" fmla="*/ 139700 w 11482387"/>
              <a:gd name="connsiteY104" fmla="*/ 1830388 h 6858000"/>
              <a:gd name="connsiteX105" fmla="*/ 123825 w 11482387"/>
              <a:gd name="connsiteY105" fmla="*/ 1789113 h 6858000"/>
              <a:gd name="connsiteX106" fmla="*/ 107950 w 11482387"/>
              <a:gd name="connsiteY106" fmla="*/ 1752600 h 6858000"/>
              <a:gd name="connsiteX107" fmla="*/ 88900 w 11482387"/>
              <a:gd name="connsiteY107" fmla="*/ 1714500 h 6858000"/>
              <a:gd name="connsiteX108" fmla="*/ 69850 w 11482387"/>
              <a:gd name="connsiteY108" fmla="*/ 1676400 h 6858000"/>
              <a:gd name="connsiteX109" fmla="*/ 50800 w 11482387"/>
              <a:gd name="connsiteY109" fmla="*/ 1639888 h 6858000"/>
              <a:gd name="connsiteX110" fmla="*/ 34925 w 11482387"/>
              <a:gd name="connsiteY110" fmla="*/ 1598613 h 6858000"/>
              <a:gd name="connsiteX111" fmla="*/ 20637 w 11482387"/>
              <a:gd name="connsiteY111" fmla="*/ 1552575 h 6858000"/>
              <a:gd name="connsiteX112" fmla="*/ 9525 w 11482387"/>
              <a:gd name="connsiteY112" fmla="*/ 1500188 h 6858000"/>
              <a:gd name="connsiteX113" fmla="*/ 1587 w 11482387"/>
              <a:gd name="connsiteY113" fmla="*/ 1439863 h 6858000"/>
              <a:gd name="connsiteX114" fmla="*/ 0 w 11482387"/>
              <a:gd name="connsiteY114" fmla="*/ 1371600 h 6858000"/>
              <a:gd name="connsiteX115" fmla="*/ 1587 w 11482387"/>
              <a:gd name="connsiteY115" fmla="*/ 1303338 h 6858000"/>
              <a:gd name="connsiteX116" fmla="*/ 9525 w 11482387"/>
              <a:gd name="connsiteY116" fmla="*/ 1243013 h 6858000"/>
              <a:gd name="connsiteX117" fmla="*/ 20637 w 11482387"/>
              <a:gd name="connsiteY117" fmla="*/ 1190625 h 6858000"/>
              <a:gd name="connsiteX118" fmla="*/ 34925 w 11482387"/>
              <a:gd name="connsiteY118" fmla="*/ 1144588 h 6858000"/>
              <a:gd name="connsiteX119" fmla="*/ 50800 w 11482387"/>
              <a:gd name="connsiteY119" fmla="*/ 1103313 h 6858000"/>
              <a:gd name="connsiteX120" fmla="*/ 69850 w 11482387"/>
              <a:gd name="connsiteY120" fmla="*/ 1066800 h 6858000"/>
              <a:gd name="connsiteX121" fmla="*/ 88900 w 11482387"/>
              <a:gd name="connsiteY121" fmla="*/ 1028700 h 6858000"/>
              <a:gd name="connsiteX122" fmla="*/ 107950 w 11482387"/>
              <a:gd name="connsiteY122" fmla="*/ 990600 h 6858000"/>
              <a:gd name="connsiteX123" fmla="*/ 123825 w 11482387"/>
              <a:gd name="connsiteY123" fmla="*/ 954088 h 6858000"/>
              <a:gd name="connsiteX124" fmla="*/ 139700 w 11482387"/>
              <a:gd name="connsiteY124" fmla="*/ 912813 h 6858000"/>
              <a:gd name="connsiteX125" fmla="*/ 155575 w 11482387"/>
              <a:gd name="connsiteY125" fmla="*/ 866775 h 6858000"/>
              <a:gd name="connsiteX126" fmla="*/ 166687 w 11482387"/>
              <a:gd name="connsiteY126" fmla="*/ 814388 h 6858000"/>
              <a:gd name="connsiteX127" fmla="*/ 173037 w 11482387"/>
              <a:gd name="connsiteY127" fmla="*/ 754063 h 6858000"/>
              <a:gd name="connsiteX128" fmla="*/ 176212 w 11482387"/>
              <a:gd name="connsiteY128" fmla="*/ 685800 h 6858000"/>
              <a:gd name="connsiteX129" fmla="*/ 173037 w 11482387"/>
              <a:gd name="connsiteY129" fmla="*/ 617538 h 6858000"/>
              <a:gd name="connsiteX130" fmla="*/ 166687 w 11482387"/>
              <a:gd name="connsiteY130" fmla="*/ 557213 h 6858000"/>
              <a:gd name="connsiteX131" fmla="*/ 155575 w 11482387"/>
              <a:gd name="connsiteY131" fmla="*/ 504825 h 6858000"/>
              <a:gd name="connsiteX132" fmla="*/ 139700 w 11482387"/>
              <a:gd name="connsiteY132" fmla="*/ 458788 h 6858000"/>
              <a:gd name="connsiteX133" fmla="*/ 123825 w 11482387"/>
              <a:gd name="connsiteY133" fmla="*/ 417513 h 6858000"/>
              <a:gd name="connsiteX134" fmla="*/ 107950 w 11482387"/>
              <a:gd name="connsiteY134" fmla="*/ 381000 h 6858000"/>
              <a:gd name="connsiteX135" fmla="*/ 88900 w 11482387"/>
              <a:gd name="connsiteY135" fmla="*/ 342900 h 6858000"/>
              <a:gd name="connsiteX136" fmla="*/ 69850 w 11482387"/>
              <a:gd name="connsiteY136" fmla="*/ 304800 h 6858000"/>
              <a:gd name="connsiteX137" fmla="*/ 50800 w 11482387"/>
              <a:gd name="connsiteY137" fmla="*/ 268288 h 6858000"/>
              <a:gd name="connsiteX138" fmla="*/ 34925 w 11482387"/>
              <a:gd name="connsiteY138" fmla="*/ 227013 h 6858000"/>
              <a:gd name="connsiteX139" fmla="*/ 20637 w 11482387"/>
              <a:gd name="connsiteY139" fmla="*/ 180975 h 6858000"/>
              <a:gd name="connsiteX140" fmla="*/ 9525 w 11482387"/>
              <a:gd name="connsiteY140" fmla="*/ 128588 h 6858000"/>
              <a:gd name="connsiteX141" fmla="*/ 1587 w 11482387"/>
              <a:gd name="connsiteY141" fmla="*/ 682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82387" h="6858000">
                <a:moveTo>
                  <a:pt x="0" y="0"/>
                </a:moveTo>
                <a:lnTo>
                  <a:pt x="11482387" y="0"/>
                </a:lnTo>
                <a:lnTo>
                  <a:pt x="11482387" y="6858000"/>
                </a:lnTo>
                <a:lnTo>
                  <a:pt x="0" y="6858000"/>
                </a:lnTo>
                <a:lnTo>
                  <a:pt x="1587" y="6789738"/>
                </a:lnTo>
                <a:lnTo>
                  <a:pt x="9525" y="6729413"/>
                </a:lnTo>
                <a:lnTo>
                  <a:pt x="20637" y="6677025"/>
                </a:lnTo>
                <a:lnTo>
                  <a:pt x="34925" y="6630988"/>
                </a:lnTo>
                <a:lnTo>
                  <a:pt x="50800" y="6589713"/>
                </a:lnTo>
                <a:lnTo>
                  <a:pt x="69850" y="6553200"/>
                </a:lnTo>
                <a:lnTo>
                  <a:pt x="88900" y="6515100"/>
                </a:lnTo>
                <a:lnTo>
                  <a:pt x="107950" y="6477000"/>
                </a:lnTo>
                <a:lnTo>
                  <a:pt x="123825" y="6440488"/>
                </a:lnTo>
                <a:lnTo>
                  <a:pt x="139700" y="6399213"/>
                </a:lnTo>
                <a:lnTo>
                  <a:pt x="155575" y="6353175"/>
                </a:lnTo>
                <a:lnTo>
                  <a:pt x="166687" y="6300788"/>
                </a:lnTo>
                <a:lnTo>
                  <a:pt x="173037" y="6240463"/>
                </a:lnTo>
                <a:lnTo>
                  <a:pt x="176212" y="6172200"/>
                </a:lnTo>
                <a:lnTo>
                  <a:pt x="173037" y="6103938"/>
                </a:lnTo>
                <a:lnTo>
                  <a:pt x="166687" y="6043613"/>
                </a:lnTo>
                <a:lnTo>
                  <a:pt x="155575" y="5991225"/>
                </a:lnTo>
                <a:lnTo>
                  <a:pt x="139700" y="5945188"/>
                </a:lnTo>
                <a:lnTo>
                  <a:pt x="123825" y="5903913"/>
                </a:lnTo>
                <a:lnTo>
                  <a:pt x="107950" y="5867400"/>
                </a:lnTo>
                <a:lnTo>
                  <a:pt x="88900" y="5829300"/>
                </a:lnTo>
                <a:lnTo>
                  <a:pt x="69850" y="5791200"/>
                </a:lnTo>
                <a:lnTo>
                  <a:pt x="50800" y="5754688"/>
                </a:lnTo>
                <a:lnTo>
                  <a:pt x="34925" y="5713413"/>
                </a:lnTo>
                <a:lnTo>
                  <a:pt x="20637" y="5667375"/>
                </a:lnTo>
                <a:lnTo>
                  <a:pt x="9525" y="5614988"/>
                </a:lnTo>
                <a:lnTo>
                  <a:pt x="1587" y="5554663"/>
                </a:lnTo>
                <a:lnTo>
                  <a:pt x="0" y="5486400"/>
                </a:lnTo>
                <a:lnTo>
                  <a:pt x="1587" y="5418138"/>
                </a:lnTo>
                <a:lnTo>
                  <a:pt x="9525" y="5357813"/>
                </a:lnTo>
                <a:lnTo>
                  <a:pt x="20637" y="5305425"/>
                </a:lnTo>
                <a:lnTo>
                  <a:pt x="34925" y="5259388"/>
                </a:lnTo>
                <a:lnTo>
                  <a:pt x="50800" y="5218113"/>
                </a:lnTo>
                <a:lnTo>
                  <a:pt x="69850" y="5181600"/>
                </a:lnTo>
                <a:lnTo>
                  <a:pt x="88900" y="5143500"/>
                </a:lnTo>
                <a:lnTo>
                  <a:pt x="107950" y="5105400"/>
                </a:lnTo>
                <a:lnTo>
                  <a:pt x="123825" y="5068888"/>
                </a:lnTo>
                <a:lnTo>
                  <a:pt x="139700" y="5027613"/>
                </a:lnTo>
                <a:lnTo>
                  <a:pt x="155575" y="4981575"/>
                </a:lnTo>
                <a:lnTo>
                  <a:pt x="166687" y="4929188"/>
                </a:lnTo>
                <a:lnTo>
                  <a:pt x="173037" y="4868863"/>
                </a:lnTo>
                <a:lnTo>
                  <a:pt x="176212" y="4800600"/>
                </a:lnTo>
                <a:lnTo>
                  <a:pt x="173037" y="4732338"/>
                </a:lnTo>
                <a:lnTo>
                  <a:pt x="166687" y="4672013"/>
                </a:lnTo>
                <a:lnTo>
                  <a:pt x="155575" y="4619625"/>
                </a:lnTo>
                <a:lnTo>
                  <a:pt x="139700" y="4573588"/>
                </a:lnTo>
                <a:lnTo>
                  <a:pt x="123825" y="4532313"/>
                </a:lnTo>
                <a:lnTo>
                  <a:pt x="107950" y="4495800"/>
                </a:lnTo>
                <a:lnTo>
                  <a:pt x="69850" y="4419600"/>
                </a:lnTo>
                <a:lnTo>
                  <a:pt x="50800" y="4383088"/>
                </a:lnTo>
                <a:lnTo>
                  <a:pt x="34925" y="4341813"/>
                </a:lnTo>
                <a:lnTo>
                  <a:pt x="20637" y="4295775"/>
                </a:lnTo>
                <a:lnTo>
                  <a:pt x="9525" y="4243388"/>
                </a:lnTo>
                <a:lnTo>
                  <a:pt x="1587" y="4183063"/>
                </a:lnTo>
                <a:lnTo>
                  <a:pt x="0" y="4114800"/>
                </a:lnTo>
                <a:lnTo>
                  <a:pt x="1587" y="4046538"/>
                </a:lnTo>
                <a:lnTo>
                  <a:pt x="9525" y="3986213"/>
                </a:lnTo>
                <a:lnTo>
                  <a:pt x="20637" y="3933825"/>
                </a:lnTo>
                <a:lnTo>
                  <a:pt x="34925" y="3887788"/>
                </a:lnTo>
                <a:lnTo>
                  <a:pt x="50800" y="3846513"/>
                </a:lnTo>
                <a:lnTo>
                  <a:pt x="69850" y="3810000"/>
                </a:lnTo>
                <a:lnTo>
                  <a:pt x="88900" y="3771900"/>
                </a:lnTo>
                <a:lnTo>
                  <a:pt x="107950" y="3733800"/>
                </a:lnTo>
                <a:lnTo>
                  <a:pt x="123825" y="3697288"/>
                </a:lnTo>
                <a:lnTo>
                  <a:pt x="139700" y="3656013"/>
                </a:lnTo>
                <a:lnTo>
                  <a:pt x="155575" y="3609975"/>
                </a:lnTo>
                <a:lnTo>
                  <a:pt x="166687" y="3557588"/>
                </a:lnTo>
                <a:lnTo>
                  <a:pt x="173037" y="3497263"/>
                </a:lnTo>
                <a:lnTo>
                  <a:pt x="176212" y="3427413"/>
                </a:lnTo>
                <a:lnTo>
                  <a:pt x="173037" y="3360738"/>
                </a:lnTo>
                <a:lnTo>
                  <a:pt x="166687" y="3300413"/>
                </a:lnTo>
                <a:lnTo>
                  <a:pt x="155575" y="3248025"/>
                </a:lnTo>
                <a:lnTo>
                  <a:pt x="139700" y="3201988"/>
                </a:lnTo>
                <a:lnTo>
                  <a:pt x="123825" y="3160713"/>
                </a:lnTo>
                <a:lnTo>
                  <a:pt x="107950" y="3124200"/>
                </a:lnTo>
                <a:lnTo>
                  <a:pt x="88900" y="3086100"/>
                </a:lnTo>
                <a:lnTo>
                  <a:pt x="69850" y="3048000"/>
                </a:lnTo>
                <a:lnTo>
                  <a:pt x="50800" y="3011488"/>
                </a:lnTo>
                <a:lnTo>
                  <a:pt x="34925" y="2970213"/>
                </a:lnTo>
                <a:lnTo>
                  <a:pt x="20637" y="2924175"/>
                </a:lnTo>
                <a:lnTo>
                  <a:pt x="9525" y="2871788"/>
                </a:lnTo>
                <a:lnTo>
                  <a:pt x="1587" y="2811463"/>
                </a:lnTo>
                <a:lnTo>
                  <a:pt x="0" y="2743200"/>
                </a:lnTo>
                <a:lnTo>
                  <a:pt x="1587" y="2674938"/>
                </a:lnTo>
                <a:lnTo>
                  <a:pt x="9525" y="2614613"/>
                </a:lnTo>
                <a:lnTo>
                  <a:pt x="20637" y="2562225"/>
                </a:lnTo>
                <a:lnTo>
                  <a:pt x="34925" y="2516188"/>
                </a:lnTo>
                <a:lnTo>
                  <a:pt x="50800" y="2474913"/>
                </a:lnTo>
                <a:lnTo>
                  <a:pt x="69850" y="2438400"/>
                </a:lnTo>
                <a:lnTo>
                  <a:pt x="88900" y="2400300"/>
                </a:lnTo>
                <a:lnTo>
                  <a:pt x="107950" y="2362200"/>
                </a:lnTo>
                <a:lnTo>
                  <a:pt x="123825" y="2325688"/>
                </a:lnTo>
                <a:lnTo>
                  <a:pt x="139700" y="2284413"/>
                </a:lnTo>
                <a:lnTo>
                  <a:pt x="155575" y="2238375"/>
                </a:lnTo>
                <a:lnTo>
                  <a:pt x="166687" y="2185988"/>
                </a:lnTo>
                <a:lnTo>
                  <a:pt x="173037" y="2125663"/>
                </a:lnTo>
                <a:lnTo>
                  <a:pt x="176212" y="2057400"/>
                </a:lnTo>
                <a:lnTo>
                  <a:pt x="173037" y="1989138"/>
                </a:lnTo>
                <a:lnTo>
                  <a:pt x="166687" y="1928813"/>
                </a:lnTo>
                <a:lnTo>
                  <a:pt x="155575" y="1876425"/>
                </a:lnTo>
                <a:lnTo>
                  <a:pt x="139700" y="1830388"/>
                </a:lnTo>
                <a:lnTo>
                  <a:pt x="123825" y="1789113"/>
                </a:lnTo>
                <a:lnTo>
                  <a:pt x="107950" y="1752600"/>
                </a:lnTo>
                <a:lnTo>
                  <a:pt x="88900" y="1714500"/>
                </a:lnTo>
                <a:lnTo>
                  <a:pt x="69850" y="1676400"/>
                </a:lnTo>
                <a:lnTo>
                  <a:pt x="50800" y="1639888"/>
                </a:lnTo>
                <a:lnTo>
                  <a:pt x="34925" y="1598613"/>
                </a:lnTo>
                <a:lnTo>
                  <a:pt x="20637" y="1552575"/>
                </a:lnTo>
                <a:lnTo>
                  <a:pt x="9525" y="1500188"/>
                </a:lnTo>
                <a:lnTo>
                  <a:pt x="1587" y="1439863"/>
                </a:lnTo>
                <a:lnTo>
                  <a:pt x="0" y="1371600"/>
                </a:lnTo>
                <a:lnTo>
                  <a:pt x="1587" y="1303338"/>
                </a:lnTo>
                <a:lnTo>
                  <a:pt x="9525" y="1243013"/>
                </a:lnTo>
                <a:lnTo>
                  <a:pt x="20637" y="1190625"/>
                </a:lnTo>
                <a:lnTo>
                  <a:pt x="34925" y="1144588"/>
                </a:lnTo>
                <a:lnTo>
                  <a:pt x="50800" y="1103313"/>
                </a:lnTo>
                <a:lnTo>
                  <a:pt x="69850" y="1066800"/>
                </a:lnTo>
                <a:lnTo>
                  <a:pt x="88900" y="1028700"/>
                </a:lnTo>
                <a:lnTo>
                  <a:pt x="107950" y="990600"/>
                </a:lnTo>
                <a:lnTo>
                  <a:pt x="123825" y="954088"/>
                </a:lnTo>
                <a:lnTo>
                  <a:pt x="139700" y="912813"/>
                </a:lnTo>
                <a:lnTo>
                  <a:pt x="155575" y="866775"/>
                </a:lnTo>
                <a:lnTo>
                  <a:pt x="166687" y="814388"/>
                </a:lnTo>
                <a:lnTo>
                  <a:pt x="173037" y="754063"/>
                </a:lnTo>
                <a:lnTo>
                  <a:pt x="176212" y="685800"/>
                </a:lnTo>
                <a:lnTo>
                  <a:pt x="173037" y="617538"/>
                </a:lnTo>
                <a:lnTo>
                  <a:pt x="166687" y="557213"/>
                </a:lnTo>
                <a:lnTo>
                  <a:pt x="155575" y="504825"/>
                </a:lnTo>
                <a:lnTo>
                  <a:pt x="139700" y="458788"/>
                </a:lnTo>
                <a:lnTo>
                  <a:pt x="123825" y="417513"/>
                </a:lnTo>
                <a:lnTo>
                  <a:pt x="107950" y="381000"/>
                </a:lnTo>
                <a:lnTo>
                  <a:pt x="88900" y="342900"/>
                </a:lnTo>
                <a:lnTo>
                  <a:pt x="69850" y="304800"/>
                </a:lnTo>
                <a:lnTo>
                  <a:pt x="50800" y="268288"/>
                </a:lnTo>
                <a:lnTo>
                  <a:pt x="34925" y="227013"/>
                </a:lnTo>
                <a:lnTo>
                  <a:pt x="20637" y="180975"/>
                </a:lnTo>
                <a:lnTo>
                  <a:pt x="9525" y="128588"/>
                </a:lnTo>
                <a:lnTo>
                  <a:pt x="1587" y="68263"/>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9EEAEE-80A3-D648-8A19-1D6631C665DA}"/>
              </a:ext>
            </a:extLst>
          </p:cNvPr>
          <p:cNvSpPr>
            <a:spLocks noGrp="1"/>
          </p:cNvSpPr>
          <p:nvPr>
            <p:ph type="title"/>
          </p:nvPr>
        </p:nvSpPr>
        <p:spPr>
          <a:xfrm>
            <a:off x="1251678" y="382385"/>
            <a:ext cx="10178322" cy="1492132"/>
          </a:xfrm>
        </p:spPr>
        <p:txBody>
          <a:bodyPr>
            <a:normAutofit/>
          </a:bodyPr>
          <a:lstStyle/>
          <a:p>
            <a:r>
              <a:rPr lang="en-US"/>
              <a:t>What can you sell? </a:t>
            </a:r>
          </a:p>
        </p:txBody>
      </p:sp>
      <p:sp>
        <p:nvSpPr>
          <p:cNvPr id="3" name="Content Placeholder 2">
            <a:extLst>
              <a:ext uri="{FF2B5EF4-FFF2-40B4-BE49-F238E27FC236}">
                <a16:creationId xmlns:a16="http://schemas.microsoft.com/office/drawing/2014/main" id="{604C3958-7651-8A44-AF80-BF70C83B4B00}"/>
              </a:ext>
            </a:extLst>
          </p:cNvPr>
          <p:cNvSpPr>
            <a:spLocks noGrp="1"/>
          </p:cNvSpPr>
          <p:nvPr>
            <p:ph idx="1"/>
          </p:nvPr>
        </p:nvSpPr>
        <p:spPr>
          <a:xfrm>
            <a:off x="1251678" y="1239865"/>
            <a:ext cx="10178322" cy="5235750"/>
          </a:xfrm>
        </p:spPr>
        <p:txBody>
          <a:bodyPr>
            <a:normAutofit fontScale="92500" lnSpcReduction="20000"/>
          </a:bodyPr>
          <a:lstStyle/>
          <a:p>
            <a:r>
              <a:rPr lang="en-US" sz="3200" dirty="0"/>
              <a:t>Agricultural Items</a:t>
            </a:r>
          </a:p>
          <a:p>
            <a:r>
              <a:rPr lang="en-US" sz="3200" dirty="0"/>
              <a:t>Jams &amp; Jellies – requires cottage food license</a:t>
            </a:r>
          </a:p>
          <a:p>
            <a:r>
              <a:rPr lang="en-US" sz="3200" dirty="0"/>
              <a:t>Package foods (consumption or use) containing at least one product the vendor has grown, proper labeling &amp; state license from the GDA</a:t>
            </a:r>
          </a:p>
          <a:p>
            <a:pPr lvl="1"/>
            <a:r>
              <a:rPr lang="en-US" sz="2800" dirty="0"/>
              <a:t>All processed products should be labeled with:</a:t>
            </a:r>
          </a:p>
          <a:p>
            <a:pPr marL="1257300" lvl="2" indent="-342900">
              <a:buFont typeface="+mj-lt"/>
              <a:buAutoNum type="arabicPeriod"/>
            </a:pPr>
            <a:r>
              <a:rPr lang="en-US" sz="2400" dirty="0"/>
              <a:t>The common name of the food</a:t>
            </a:r>
          </a:p>
          <a:p>
            <a:pPr marL="1257300" lvl="2" indent="-342900">
              <a:buFont typeface="+mj-lt"/>
              <a:buAutoNum type="arabicPeriod"/>
            </a:pPr>
            <a:r>
              <a:rPr lang="en-US" sz="2400" dirty="0"/>
              <a:t>The name, address, contact info of the person who made the item</a:t>
            </a:r>
          </a:p>
          <a:p>
            <a:pPr marL="1257300" lvl="2" indent="-342900">
              <a:buFont typeface="+mj-lt"/>
              <a:buAutoNum type="arabicPeriod"/>
            </a:pPr>
            <a:r>
              <a:rPr lang="en-US" sz="2400" dirty="0"/>
              <a:t>A list of all the (common name) ingredients within the item </a:t>
            </a:r>
          </a:p>
          <a:p>
            <a:r>
              <a:rPr lang="en-US" sz="3200" dirty="0"/>
              <a:t>Eggs, dairy products or meat with proper state license from the GDA</a:t>
            </a:r>
          </a:p>
          <a:p>
            <a:endParaRPr lang="en-US" sz="3200" dirty="0"/>
          </a:p>
        </p:txBody>
      </p:sp>
    </p:spTree>
    <p:extLst>
      <p:ext uri="{BB962C8B-B14F-4D97-AF65-F5344CB8AC3E}">
        <p14:creationId xmlns:p14="http://schemas.microsoft.com/office/powerpoint/2010/main" val="387947916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E028-EBA4-BF44-AE89-45FD63666DAC}"/>
              </a:ext>
            </a:extLst>
          </p:cNvPr>
          <p:cNvSpPr>
            <a:spLocks noGrp="1"/>
          </p:cNvSpPr>
          <p:nvPr>
            <p:ph type="title"/>
          </p:nvPr>
        </p:nvSpPr>
        <p:spPr>
          <a:xfrm>
            <a:off x="917575" y="159327"/>
            <a:ext cx="5278581" cy="6539345"/>
          </a:xfrm>
        </p:spPr>
        <p:txBody>
          <a:bodyPr anchor="ctr">
            <a:normAutofit/>
          </a:bodyPr>
          <a:lstStyle/>
          <a:p>
            <a:r>
              <a:rPr lang="en-US" sz="6000" dirty="0"/>
              <a:t>Market promotions</a:t>
            </a:r>
          </a:p>
        </p:txBody>
      </p:sp>
      <p:graphicFrame>
        <p:nvGraphicFramePr>
          <p:cNvPr id="7" name="Content Placeholder 2">
            <a:extLst>
              <a:ext uri="{FF2B5EF4-FFF2-40B4-BE49-F238E27FC236}">
                <a16:creationId xmlns:a16="http://schemas.microsoft.com/office/drawing/2014/main" id="{A48AA58D-5AFF-15AC-05D4-1EE05D7F4E86}"/>
              </a:ext>
            </a:extLst>
          </p:cNvPr>
          <p:cNvGraphicFramePr>
            <a:graphicFrameLocks noGrp="1"/>
          </p:cNvGraphicFramePr>
          <p:nvPr>
            <p:ph idx="1"/>
            <p:extLst>
              <p:ext uri="{D42A27DB-BD31-4B8C-83A1-F6EECF244321}">
                <p14:modId xmlns:p14="http://schemas.microsoft.com/office/powerpoint/2010/main" val="2462608392"/>
              </p:ext>
            </p:extLst>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31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188E-FF25-EB40-9DDF-9CAB8C25DF88}"/>
              </a:ext>
            </a:extLst>
          </p:cNvPr>
          <p:cNvSpPr>
            <a:spLocks noGrp="1"/>
          </p:cNvSpPr>
          <p:nvPr>
            <p:ph type="title"/>
          </p:nvPr>
        </p:nvSpPr>
        <p:spPr>
          <a:xfrm>
            <a:off x="5195727" y="382385"/>
            <a:ext cx="6335338" cy="1492132"/>
          </a:xfrm>
        </p:spPr>
        <p:txBody>
          <a:bodyPr>
            <a:normAutofit/>
          </a:bodyPr>
          <a:lstStyle/>
          <a:p>
            <a:r>
              <a:rPr lang="en-US"/>
              <a:t>Helpful tips</a:t>
            </a:r>
          </a:p>
        </p:txBody>
      </p:sp>
      <p:pic>
        <p:nvPicPr>
          <p:cNvPr id="5" name="Picture 4" descr="A picture containing food, outdoor, marketplace, fresh&#10;&#10;Description automatically generated">
            <a:extLst>
              <a:ext uri="{FF2B5EF4-FFF2-40B4-BE49-F238E27FC236}">
                <a16:creationId xmlns:a16="http://schemas.microsoft.com/office/drawing/2014/main" id="{9F4BD4B3-4E7A-3340-B05F-B2A9834FEA3D}"/>
              </a:ext>
            </a:extLst>
          </p:cNvPr>
          <p:cNvPicPr>
            <a:picLocks noChangeAspect="1"/>
          </p:cNvPicPr>
          <p:nvPr/>
        </p:nvPicPr>
        <p:blipFill rotWithShape="1">
          <a:blip r:embed="rId2"/>
          <a:srcRect l="1654" r="7640" b="-2"/>
          <a:stretch/>
        </p:blipFill>
        <p:spPr>
          <a:xfrm>
            <a:off x="661737" y="-1"/>
            <a:ext cx="4156518" cy="3436883"/>
          </a:xfrm>
          <a:prstGeom prst="rect">
            <a:avLst/>
          </a:prstGeom>
        </p:spPr>
      </p:pic>
      <p:pic>
        <p:nvPicPr>
          <p:cNvPr id="4" name="Picture 3" descr="A person holding a box of food&#10;&#10;Description automatically generated with low confidence">
            <a:extLst>
              <a:ext uri="{FF2B5EF4-FFF2-40B4-BE49-F238E27FC236}">
                <a16:creationId xmlns:a16="http://schemas.microsoft.com/office/drawing/2014/main" id="{6E1B5711-2AEA-EE43-8577-33B96FB36452}"/>
              </a:ext>
            </a:extLst>
          </p:cNvPr>
          <p:cNvPicPr>
            <a:picLocks noChangeAspect="1"/>
          </p:cNvPicPr>
          <p:nvPr/>
        </p:nvPicPr>
        <p:blipFill rotWithShape="1">
          <a:blip r:embed="rId3"/>
          <a:srcRect r="-3" b="17501"/>
          <a:stretch/>
        </p:blipFill>
        <p:spPr>
          <a:xfrm>
            <a:off x="661737" y="3429000"/>
            <a:ext cx="4156518" cy="3429000"/>
          </a:xfrm>
          <a:prstGeom prst="rect">
            <a:avLst/>
          </a:prstGeom>
        </p:spPr>
      </p:pic>
      <p:sp>
        <p:nvSpPr>
          <p:cNvPr id="17" name="Freeform 6">
            <a:extLst>
              <a:ext uri="{FF2B5EF4-FFF2-40B4-BE49-F238E27FC236}">
                <a16:creationId xmlns:a16="http://schemas.microsoft.com/office/drawing/2014/main" id="{51EBC40F-6C27-4F1D-B4D6-323683330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graphicFrame>
        <p:nvGraphicFramePr>
          <p:cNvPr id="21" name="Content Placeholder 2">
            <a:extLst>
              <a:ext uri="{FF2B5EF4-FFF2-40B4-BE49-F238E27FC236}">
                <a16:creationId xmlns:a16="http://schemas.microsoft.com/office/drawing/2014/main" id="{E8AC4E18-4223-771C-7EFF-D51B42A06F76}"/>
              </a:ext>
            </a:extLst>
          </p:cNvPr>
          <p:cNvGraphicFramePr>
            <a:graphicFrameLocks noGrp="1"/>
          </p:cNvGraphicFramePr>
          <p:nvPr>
            <p:ph idx="1"/>
          </p:nvPr>
        </p:nvGraphicFramePr>
        <p:xfrm>
          <a:off x="5195727" y="1440873"/>
          <a:ext cx="6335338" cy="5361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Rectangle 18">
            <a:extLst>
              <a:ext uri="{FF2B5EF4-FFF2-40B4-BE49-F238E27FC236}">
                <a16:creationId xmlns:a16="http://schemas.microsoft.com/office/drawing/2014/main" id="{92CE7192-9926-4B6A-A377-FB1A2628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447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2786-9CB5-D348-BE8A-B426817F58E0}"/>
              </a:ext>
            </a:extLst>
          </p:cNvPr>
          <p:cNvSpPr>
            <a:spLocks noGrp="1"/>
          </p:cNvSpPr>
          <p:nvPr>
            <p:ph type="title"/>
          </p:nvPr>
        </p:nvSpPr>
        <p:spPr/>
        <p:txBody>
          <a:bodyPr/>
          <a:lstStyle/>
          <a:p>
            <a:r>
              <a:rPr lang="en-US"/>
              <a:t>Signage is invaluable</a:t>
            </a:r>
            <a:endParaRPr lang="en-US" dirty="0"/>
          </a:p>
        </p:txBody>
      </p:sp>
      <p:sp>
        <p:nvSpPr>
          <p:cNvPr id="5" name="Content Placeholder 2">
            <a:extLst>
              <a:ext uri="{FF2B5EF4-FFF2-40B4-BE49-F238E27FC236}">
                <a16:creationId xmlns:a16="http://schemas.microsoft.com/office/drawing/2014/main" id="{FB1393EE-22AF-314C-BCC3-AF59EE6BE819}"/>
              </a:ext>
            </a:extLst>
          </p:cNvPr>
          <p:cNvSpPr txBox="1">
            <a:spLocks/>
          </p:cNvSpPr>
          <p:nvPr/>
        </p:nvSpPr>
        <p:spPr>
          <a:xfrm>
            <a:off x="4446880" y="1748588"/>
            <a:ext cx="3298240" cy="4764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Customers love signs &amp; explanations</a:t>
            </a:r>
          </a:p>
          <a:p>
            <a:pPr lvl="1"/>
            <a:r>
              <a:rPr lang="en-US" sz="2400" dirty="0"/>
              <a:t>Label everything with a name and price</a:t>
            </a:r>
          </a:p>
          <a:p>
            <a:pPr lvl="1"/>
            <a:r>
              <a:rPr lang="en-US" sz="2400" dirty="0"/>
              <a:t>Food w/o prices doesn’t sell well – shy people</a:t>
            </a:r>
          </a:p>
          <a:p>
            <a:pPr marL="457200" lvl="1" indent="0">
              <a:buFont typeface="Wingdings 3" charset="2"/>
              <a:buNone/>
            </a:pPr>
            <a:r>
              <a:rPr lang="en-US" sz="2400" dirty="0"/>
              <a:t> </a:t>
            </a:r>
          </a:p>
        </p:txBody>
      </p:sp>
      <p:sp>
        <p:nvSpPr>
          <p:cNvPr id="6" name="Content Placeholder 2">
            <a:extLst>
              <a:ext uri="{FF2B5EF4-FFF2-40B4-BE49-F238E27FC236}">
                <a16:creationId xmlns:a16="http://schemas.microsoft.com/office/drawing/2014/main" id="{1C3A424F-6353-6943-8F41-29BD775A0C93}"/>
              </a:ext>
            </a:extLst>
          </p:cNvPr>
          <p:cNvSpPr txBox="1">
            <a:spLocks/>
          </p:cNvSpPr>
          <p:nvPr/>
        </p:nvSpPr>
        <p:spPr>
          <a:xfrm>
            <a:off x="8206372" y="1756610"/>
            <a:ext cx="3298240" cy="35372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a:t>Don’t limit your signs to prices- you have much to say</a:t>
            </a:r>
          </a:p>
          <a:p>
            <a:r>
              <a:rPr lang="en-US" sz="2400"/>
              <a:t>Description for your farm – brag about your work</a:t>
            </a:r>
          </a:p>
          <a:p>
            <a:r>
              <a:rPr lang="en-US" sz="2400"/>
              <a:t>ORGANIC</a:t>
            </a:r>
          </a:p>
          <a:p>
            <a:r>
              <a:rPr lang="en-US" sz="2400"/>
              <a:t>Recipes are critical – teach your customers how to use your products and give meal ideas</a:t>
            </a:r>
            <a:endParaRPr lang="en-US" sz="2400" dirty="0"/>
          </a:p>
        </p:txBody>
      </p:sp>
      <p:sp>
        <p:nvSpPr>
          <p:cNvPr id="8" name="Content Placeholder 2">
            <a:extLst>
              <a:ext uri="{FF2B5EF4-FFF2-40B4-BE49-F238E27FC236}">
                <a16:creationId xmlns:a16="http://schemas.microsoft.com/office/drawing/2014/main" id="{A2C4DA6E-A869-B442-A9BD-EA2761CF0879}"/>
              </a:ext>
            </a:extLst>
          </p:cNvPr>
          <p:cNvSpPr txBox="1">
            <a:spLocks/>
          </p:cNvSpPr>
          <p:nvPr/>
        </p:nvSpPr>
        <p:spPr>
          <a:xfrm>
            <a:off x="1200159" y="1756610"/>
            <a:ext cx="3298240" cy="4764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Go Beyond the basics:</a:t>
            </a:r>
          </a:p>
          <a:p>
            <a:pPr lvl="1"/>
            <a:r>
              <a:rPr lang="en-US" sz="2400" dirty="0"/>
              <a:t>Include weight</a:t>
            </a:r>
          </a:p>
          <a:p>
            <a:pPr lvl="1"/>
            <a:r>
              <a:rPr lang="en-US" sz="2400" dirty="0"/>
              <a:t>Cooking instructions</a:t>
            </a:r>
          </a:p>
          <a:p>
            <a:pPr lvl="1"/>
            <a:r>
              <a:rPr lang="en-US" sz="2400" dirty="0"/>
              <a:t>Meal Plans</a:t>
            </a:r>
          </a:p>
          <a:p>
            <a:pPr lvl="1"/>
            <a:r>
              <a:rPr lang="en-US" sz="2400" dirty="0"/>
              <a:t>Anything that may be useful or just fun facts </a:t>
            </a:r>
          </a:p>
          <a:p>
            <a:pPr marL="457200" lvl="1" indent="0">
              <a:buFont typeface="Wingdings 3" charset="2"/>
              <a:buNone/>
            </a:pPr>
            <a:r>
              <a:rPr lang="en-US" sz="2400" dirty="0"/>
              <a:t> </a:t>
            </a:r>
          </a:p>
        </p:txBody>
      </p:sp>
    </p:spTree>
    <p:extLst>
      <p:ext uri="{BB962C8B-B14F-4D97-AF65-F5344CB8AC3E}">
        <p14:creationId xmlns:p14="http://schemas.microsoft.com/office/powerpoint/2010/main" val="116563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7D0E-3FE5-7348-BF0A-ED245FC2D4BD}"/>
              </a:ext>
            </a:extLst>
          </p:cNvPr>
          <p:cNvSpPr>
            <a:spLocks noGrp="1"/>
          </p:cNvSpPr>
          <p:nvPr>
            <p:ph type="title"/>
          </p:nvPr>
        </p:nvSpPr>
        <p:spPr>
          <a:xfrm>
            <a:off x="5195727" y="382385"/>
            <a:ext cx="6335338" cy="1492132"/>
          </a:xfrm>
        </p:spPr>
        <p:txBody>
          <a:bodyPr>
            <a:normAutofit/>
          </a:bodyPr>
          <a:lstStyle/>
          <a:p>
            <a:r>
              <a:rPr lang="en-US" dirty="0"/>
              <a:t>Quality and presentation</a:t>
            </a:r>
          </a:p>
        </p:txBody>
      </p:sp>
      <p:pic>
        <p:nvPicPr>
          <p:cNvPr id="5" name="Picture 4" descr="Close-up of garden vegetable basket">
            <a:extLst>
              <a:ext uri="{FF2B5EF4-FFF2-40B4-BE49-F238E27FC236}">
                <a16:creationId xmlns:a16="http://schemas.microsoft.com/office/drawing/2014/main" id="{1290A388-F367-D648-97D9-67E2BC6B4466}"/>
              </a:ext>
            </a:extLst>
          </p:cNvPr>
          <p:cNvPicPr>
            <a:picLocks noChangeAspect="1"/>
          </p:cNvPicPr>
          <p:nvPr/>
        </p:nvPicPr>
        <p:blipFill rotWithShape="1">
          <a:blip r:embed="rId2"/>
          <a:srcRect l="17052" r="42507" b="1"/>
          <a:stretch/>
        </p:blipFill>
        <p:spPr>
          <a:xfrm>
            <a:off x="885825" y="0"/>
            <a:ext cx="4129822" cy="6867525"/>
          </a:xfrm>
          <a:prstGeom prst="rect">
            <a:avLst/>
          </a:prstGeom>
        </p:spPr>
      </p:pic>
      <p:sp>
        <p:nvSpPr>
          <p:cNvPr id="14"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0A414A08-64FD-F748-8619-5C59E5B86A69}"/>
              </a:ext>
            </a:extLst>
          </p:cNvPr>
          <p:cNvSpPr>
            <a:spLocks noGrp="1"/>
          </p:cNvSpPr>
          <p:nvPr>
            <p:ph idx="1"/>
          </p:nvPr>
        </p:nvSpPr>
        <p:spPr>
          <a:xfrm>
            <a:off x="5195727" y="1874517"/>
            <a:ext cx="6335338" cy="4820751"/>
          </a:xfrm>
        </p:spPr>
        <p:txBody>
          <a:bodyPr>
            <a:normAutofit fontScale="92500" lnSpcReduction="20000"/>
          </a:bodyPr>
          <a:lstStyle/>
          <a:p>
            <a:pPr>
              <a:lnSpc>
                <a:spcPct val="100000"/>
              </a:lnSpc>
            </a:pPr>
            <a:r>
              <a:rPr lang="en-US" sz="2400" dirty="0"/>
              <a:t>You must restock constantly </a:t>
            </a:r>
          </a:p>
          <a:p>
            <a:pPr>
              <a:lnSpc>
                <a:spcPct val="100000"/>
              </a:lnSpc>
            </a:pPr>
            <a:r>
              <a:rPr lang="en-US" sz="2400" dirty="0"/>
              <a:t>REMEMBER – The “Smallest Container Rule”</a:t>
            </a:r>
          </a:p>
          <a:p>
            <a:pPr lvl="1">
              <a:lnSpc>
                <a:spcPct val="100000"/>
              </a:lnSpc>
            </a:pPr>
            <a:r>
              <a:rPr lang="en-US" sz="2400" dirty="0"/>
              <a:t>The produce you have should always be in the smallest container in which it fits</a:t>
            </a:r>
          </a:p>
          <a:p>
            <a:pPr>
              <a:lnSpc>
                <a:spcPct val="100000"/>
              </a:lnSpc>
            </a:pPr>
            <a:r>
              <a:rPr lang="en-US" sz="2400" dirty="0"/>
              <a:t>If you start out with a crate of apples, keep it full throughout the whole market. If you only have half a crate left, find a smaller crate or basket</a:t>
            </a:r>
          </a:p>
          <a:p>
            <a:pPr>
              <a:lnSpc>
                <a:spcPct val="100000"/>
              </a:lnSpc>
            </a:pPr>
            <a:r>
              <a:rPr lang="en-US" sz="2400" dirty="0"/>
              <a:t>For example, by the end of the market, you should only have a few bell peppers in a quart box or squash in a gallon basket. </a:t>
            </a:r>
          </a:p>
          <a:p>
            <a:pPr lvl="1">
              <a:lnSpc>
                <a:spcPct val="100000"/>
              </a:lnSpc>
            </a:pPr>
            <a:r>
              <a:rPr lang="en-US" sz="2400" dirty="0"/>
              <a:t>Customers dislike buying the last of anything – it looks like no one wanted that one </a:t>
            </a:r>
          </a:p>
          <a:p>
            <a:pPr>
              <a:lnSpc>
                <a:spcPct val="100000"/>
              </a:lnSpc>
            </a:pPr>
            <a:r>
              <a:rPr lang="en-US" sz="2400" dirty="0"/>
              <a:t>Remember – smaller containers project the appearance of abundance </a:t>
            </a:r>
          </a:p>
          <a:p>
            <a:pPr>
              <a:lnSpc>
                <a:spcPct val="100000"/>
              </a:lnSpc>
            </a:pPr>
            <a:endParaRPr lang="en-US" sz="1400" dirty="0"/>
          </a:p>
          <a:p>
            <a:pPr marL="457200" lvl="1" indent="0">
              <a:lnSpc>
                <a:spcPct val="100000"/>
              </a:lnSpc>
              <a:buNone/>
            </a:pPr>
            <a:endParaRPr lang="en-US" sz="1400" dirty="0"/>
          </a:p>
        </p:txBody>
      </p:sp>
      <p:sp>
        <p:nvSpPr>
          <p:cNvPr id="15" name="Rectangle 11">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292563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{5A5EEEC7-C944-0543-820F-14440B6D5FCD}tf10001071</Template>
  <TotalTime>354</TotalTime>
  <Words>1073</Words>
  <Application>Microsoft Macintosh PowerPoint</Application>
  <PresentationFormat>Widescreen</PresentationFormat>
  <Paragraphs>112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Gill Sans MT</vt:lpstr>
      <vt:lpstr>Impact</vt:lpstr>
      <vt:lpstr>Wingdings 3</vt:lpstr>
      <vt:lpstr>Badge</vt:lpstr>
      <vt:lpstr>2024 Dahlonega Farmers Market</vt:lpstr>
      <vt:lpstr>2024 Market Details</vt:lpstr>
      <vt:lpstr>Market Details Cont.</vt:lpstr>
      <vt:lpstr>New Additions to the market</vt:lpstr>
      <vt:lpstr>What can you sell? </vt:lpstr>
      <vt:lpstr>Market promotions</vt:lpstr>
      <vt:lpstr>Helpful tips</vt:lpstr>
      <vt:lpstr>Signage is invaluable</vt:lpstr>
      <vt:lpstr>Quality and presentation</vt:lpstr>
      <vt:lpstr>Quality products  </vt:lpstr>
      <vt:lpstr>Provide Samples </vt:lpstr>
      <vt:lpstr>Go the extra mile</vt:lpstr>
      <vt:lpstr>Participate the whole season</vt:lpstr>
      <vt:lpstr>Share your story</vt:lpstr>
      <vt:lpstr>Attitude is everything</vt:lpstr>
      <vt:lpstr>Remember</vt:lpstr>
      <vt:lpstr>Q &amp; a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Dahlonega Farmers Market</dc:title>
  <dc:creator>Skyler Alexander</dc:creator>
  <cp:lastModifiedBy>Skyler Alexander</cp:lastModifiedBy>
  <cp:revision>10</cp:revision>
  <dcterms:created xsi:type="dcterms:W3CDTF">2023-02-27T16:25:51Z</dcterms:created>
  <dcterms:modified xsi:type="dcterms:W3CDTF">2024-02-21T18:12:07Z</dcterms:modified>
</cp:coreProperties>
</file>